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87" r:id="rId4"/>
    <p:sldId id="260" r:id="rId5"/>
    <p:sldId id="262" r:id="rId6"/>
    <p:sldId id="295" r:id="rId7"/>
    <p:sldId id="263" r:id="rId8"/>
    <p:sldId id="264" r:id="rId9"/>
    <p:sldId id="265" r:id="rId10"/>
    <p:sldId id="296" r:id="rId11"/>
    <p:sldId id="266" r:id="rId12"/>
    <p:sldId id="267" r:id="rId13"/>
    <p:sldId id="297" r:id="rId14"/>
    <p:sldId id="268" r:id="rId15"/>
    <p:sldId id="298" r:id="rId16"/>
    <p:sldId id="269" r:id="rId17"/>
    <p:sldId id="270" r:id="rId18"/>
    <p:sldId id="271" r:id="rId19"/>
    <p:sldId id="299" r:id="rId20"/>
    <p:sldId id="272" r:id="rId21"/>
    <p:sldId id="273" r:id="rId22"/>
    <p:sldId id="274" r:id="rId23"/>
    <p:sldId id="275" r:id="rId24"/>
    <p:sldId id="276" r:id="rId25"/>
    <p:sldId id="277" r:id="rId26"/>
    <p:sldId id="278" r:id="rId27"/>
    <p:sldId id="279" r:id="rId28"/>
    <p:sldId id="300" r:id="rId29"/>
    <p:sldId id="280" r:id="rId30"/>
    <p:sldId id="281" r:id="rId31"/>
    <p:sldId id="301" r:id="rId32"/>
    <p:sldId id="282" r:id="rId33"/>
    <p:sldId id="283" r:id="rId34"/>
    <p:sldId id="302" r:id="rId35"/>
    <p:sldId id="284" r:id="rId36"/>
    <p:sldId id="303" r:id="rId37"/>
    <p:sldId id="285" r:id="rId38"/>
    <p:sldId id="286" r:id="rId39"/>
    <p:sldId id="288" r:id="rId40"/>
    <p:sldId id="289" r:id="rId41"/>
    <p:sldId id="290" r:id="rId42"/>
    <p:sldId id="291" r:id="rId43"/>
    <p:sldId id="292" r:id="rId44"/>
    <p:sldId id="293" r:id="rId45"/>
    <p:sldId id="294" r:id="rId4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00FF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660" autoAdjust="0"/>
  </p:normalViewPr>
  <p:slideViewPr>
    <p:cSldViewPr snapToGrid="0">
      <p:cViewPr>
        <p:scale>
          <a:sx n="45" d="100"/>
          <a:sy n="45" d="100"/>
        </p:scale>
        <p:origin x="-732" y="-77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_rels/data3.xml.rels><?xml version="1.0" encoding="UTF-8" standalone="yes"?>
<Relationships xmlns="http://schemas.openxmlformats.org/package/2006/relationships"><Relationship Id="rId8" Type="http://schemas.openxmlformats.org/officeDocument/2006/relationships/slide" Target="../slides/slide16.xml"/><Relationship Id="rId13" Type="http://schemas.openxmlformats.org/officeDocument/2006/relationships/slide" Target="../slides/slide22.xml"/><Relationship Id="rId18" Type="http://schemas.openxmlformats.org/officeDocument/2006/relationships/slide" Target="../slides/slide27.xml"/><Relationship Id="rId3" Type="http://schemas.openxmlformats.org/officeDocument/2006/relationships/slide" Target="../slides/slide8.xml"/><Relationship Id="rId21" Type="http://schemas.openxmlformats.org/officeDocument/2006/relationships/slide" Target="../slides/slide32.xml"/><Relationship Id="rId7" Type="http://schemas.openxmlformats.org/officeDocument/2006/relationships/slide" Target="../slides/slide14.xml"/><Relationship Id="rId12" Type="http://schemas.openxmlformats.org/officeDocument/2006/relationships/slide" Target="../slides/slide21.xml"/><Relationship Id="rId17" Type="http://schemas.openxmlformats.org/officeDocument/2006/relationships/slide" Target="../slides/slide26.xml"/><Relationship Id="rId2" Type="http://schemas.openxmlformats.org/officeDocument/2006/relationships/slide" Target="../slides/slide7.xml"/><Relationship Id="rId16" Type="http://schemas.openxmlformats.org/officeDocument/2006/relationships/slide" Target="../slides/slide25.xml"/><Relationship Id="rId20" Type="http://schemas.openxmlformats.org/officeDocument/2006/relationships/slide" Target="../slides/slide30.xml"/><Relationship Id="rId1" Type="http://schemas.openxmlformats.org/officeDocument/2006/relationships/slide" Target="../slides/slide5.xml"/><Relationship Id="rId6" Type="http://schemas.openxmlformats.org/officeDocument/2006/relationships/slide" Target="../slides/slide12.xml"/><Relationship Id="rId11" Type="http://schemas.openxmlformats.org/officeDocument/2006/relationships/slide" Target="../slides/slide20.xml"/><Relationship Id="rId24" Type="http://schemas.openxmlformats.org/officeDocument/2006/relationships/slide" Target="../slides/slide37.xml"/><Relationship Id="rId5" Type="http://schemas.openxmlformats.org/officeDocument/2006/relationships/slide" Target="../slides/slide11.xml"/><Relationship Id="rId15" Type="http://schemas.openxmlformats.org/officeDocument/2006/relationships/slide" Target="../slides/slide24.xml"/><Relationship Id="rId23" Type="http://schemas.openxmlformats.org/officeDocument/2006/relationships/slide" Target="../slides/slide35.xml"/><Relationship Id="rId10" Type="http://schemas.openxmlformats.org/officeDocument/2006/relationships/slide" Target="../slides/slide18.xml"/><Relationship Id="rId19" Type="http://schemas.openxmlformats.org/officeDocument/2006/relationships/slide" Target="../slides/slide29.xml"/><Relationship Id="rId4" Type="http://schemas.openxmlformats.org/officeDocument/2006/relationships/slide" Target="../slides/slide9.xml"/><Relationship Id="rId9" Type="http://schemas.openxmlformats.org/officeDocument/2006/relationships/slide" Target="../slides/slide17.xml"/><Relationship Id="rId14" Type="http://schemas.openxmlformats.org/officeDocument/2006/relationships/slide" Target="../slides/slide23.xml"/><Relationship Id="rId22" Type="http://schemas.openxmlformats.org/officeDocument/2006/relationships/slide" Target="../slides/slide33.xml"/></Relationships>
</file>

<file path=ppt/diagrams/_rels/data39.xml.rels><?xml version="1.0" encoding="UTF-8" standalone="yes"?>
<Relationships xmlns="http://schemas.openxmlformats.org/package/2006/relationships"><Relationship Id="rId3" Type="http://schemas.openxmlformats.org/officeDocument/2006/relationships/slide" Target="../slides/slide41.xml"/><Relationship Id="rId7" Type="http://schemas.openxmlformats.org/officeDocument/2006/relationships/slide" Target="../slides/slide45.xml"/><Relationship Id="rId2" Type="http://schemas.openxmlformats.org/officeDocument/2006/relationships/slide" Target="../slides/slide40.xml"/><Relationship Id="rId1" Type="http://schemas.openxmlformats.org/officeDocument/2006/relationships/slide" Target="../slides/slide39.xml"/><Relationship Id="rId6" Type="http://schemas.openxmlformats.org/officeDocument/2006/relationships/slide" Target="../slides/slide44.xml"/><Relationship Id="rId5" Type="http://schemas.openxmlformats.org/officeDocument/2006/relationships/slide" Target="../slides/slide43.xml"/><Relationship Id="rId4" Type="http://schemas.openxmlformats.org/officeDocument/2006/relationships/slide" Target="../slides/slide4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EE8906-4C51-4F4B-A8C3-AB6484BE457E}" type="doc">
      <dgm:prSet loTypeId="urn:microsoft.com/office/officeart/2005/8/layout/hierarchy3" loCatId="list" qsTypeId="urn:microsoft.com/office/officeart/2005/8/quickstyle/3d1" qsCatId="3D" csTypeId="urn:microsoft.com/office/officeart/2005/8/colors/colorful4" csCatId="colorful" phldr="1"/>
      <dgm:spPr/>
      <dgm:t>
        <a:bodyPr/>
        <a:lstStyle/>
        <a:p>
          <a:endParaRPr lang="ru-RU"/>
        </a:p>
      </dgm:t>
    </dgm:pt>
    <dgm:pt modelId="{5A8C3E8C-6426-4C17-865D-BB1D6417FCB1}">
      <dgm:prSet phldrT="[Текст]"/>
      <dgm:spPr/>
      <dgm:t>
        <a:bodyPr/>
        <a:lstStyle/>
        <a:p>
          <a:r>
            <a:rPr lang="ru-RU" dirty="0" smtClean="0"/>
            <a:t>Согласны ли вы, что…</a:t>
          </a:r>
          <a:endParaRPr lang="ru-RU" dirty="0"/>
        </a:p>
      </dgm:t>
    </dgm:pt>
    <dgm:pt modelId="{B58F6DE9-8FEC-4BCD-B8F9-2CF201B8ABA6}" type="parTrans" cxnId="{A5CF7E2C-C9DD-420C-A8EF-CE42E336A0F5}">
      <dgm:prSet/>
      <dgm:spPr/>
      <dgm:t>
        <a:bodyPr/>
        <a:lstStyle/>
        <a:p>
          <a:endParaRPr lang="ru-RU"/>
        </a:p>
      </dgm:t>
    </dgm:pt>
    <dgm:pt modelId="{BA944F76-266E-4381-85C2-CEB4E2CC2D11}" type="sibTrans" cxnId="{A5CF7E2C-C9DD-420C-A8EF-CE42E336A0F5}">
      <dgm:prSet/>
      <dgm:spPr/>
      <dgm:t>
        <a:bodyPr/>
        <a:lstStyle/>
        <a:p>
          <a:endParaRPr lang="ru-RU"/>
        </a:p>
      </dgm:t>
    </dgm:pt>
    <dgm:pt modelId="{FDB8B3D4-1798-4F9A-83E3-BC405CE451EC}">
      <dgm:prSet phldrT="[Текст]"/>
      <dgm:spPr/>
      <dgm:t>
        <a:bodyPr/>
        <a:lstStyle/>
        <a:p>
          <a:r>
            <a:rPr lang="ru-RU" b="1" dirty="0" smtClean="0"/>
            <a:t>Слабый сегодня — не значит слабый всегда?</a:t>
          </a:r>
          <a:endParaRPr lang="ru-RU" dirty="0"/>
        </a:p>
      </dgm:t>
    </dgm:pt>
    <dgm:pt modelId="{DF731EB3-D152-4391-8A4E-B27392115F0C}" type="parTrans" cxnId="{A35D0F9F-E7B1-4674-8E39-8330A3682F68}">
      <dgm:prSet/>
      <dgm:spPr/>
      <dgm:t>
        <a:bodyPr/>
        <a:lstStyle/>
        <a:p>
          <a:endParaRPr lang="ru-RU"/>
        </a:p>
      </dgm:t>
    </dgm:pt>
    <dgm:pt modelId="{8A6A1FFA-E74D-4529-A764-40660E33281E}" type="sibTrans" cxnId="{A35D0F9F-E7B1-4674-8E39-8330A3682F68}">
      <dgm:prSet/>
      <dgm:spPr/>
      <dgm:t>
        <a:bodyPr/>
        <a:lstStyle/>
        <a:p>
          <a:endParaRPr lang="ru-RU"/>
        </a:p>
      </dgm:t>
    </dgm:pt>
    <dgm:pt modelId="{8F4042AD-9D03-47CA-9412-5C32FC5703E3}">
      <dgm:prSet/>
      <dgm:spPr/>
      <dgm:t>
        <a:bodyPr/>
        <a:lstStyle/>
        <a:p>
          <a:r>
            <a:rPr lang="ru-RU" b="1" dirty="0" smtClean="0"/>
            <a:t>Помогать нужно не только и не столько сильным?</a:t>
          </a:r>
          <a:endParaRPr lang="ru-RU" dirty="0"/>
        </a:p>
      </dgm:t>
    </dgm:pt>
    <dgm:pt modelId="{291D8FEB-4FB0-4260-8DDF-D24296850DC5}" type="parTrans" cxnId="{E5AFED24-BD06-4E92-ADB0-7119771C86D1}">
      <dgm:prSet/>
      <dgm:spPr/>
      <dgm:t>
        <a:bodyPr/>
        <a:lstStyle/>
        <a:p>
          <a:endParaRPr lang="ru-RU"/>
        </a:p>
      </dgm:t>
    </dgm:pt>
    <dgm:pt modelId="{465E43CE-C7E5-4535-8DBD-8607A9636AE9}" type="sibTrans" cxnId="{E5AFED24-BD06-4E92-ADB0-7119771C86D1}">
      <dgm:prSet/>
      <dgm:spPr/>
      <dgm:t>
        <a:bodyPr/>
        <a:lstStyle/>
        <a:p>
          <a:endParaRPr lang="ru-RU"/>
        </a:p>
      </dgm:t>
    </dgm:pt>
    <dgm:pt modelId="{DA1682E5-E723-41F5-ABE6-B69F8639709E}">
      <dgm:prSet/>
      <dgm:spPr/>
      <dgm:t>
        <a:bodyPr/>
        <a:lstStyle/>
        <a:p>
          <a:r>
            <a:rPr lang="ru-RU" b="1" dirty="0" smtClean="0"/>
            <a:t>Ученик, плохо справляющийся с программой, не есть плохой человек?</a:t>
          </a:r>
          <a:endParaRPr lang="ru-RU" dirty="0"/>
        </a:p>
      </dgm:t>
    </dgm:pt>
    <dgm:pt modelId="{68278EEA-A035-4399-A6BC-E2DAAB2169E9}" type="parTrans" cxnId="{F9A0FC96-1DF5-410A-BBD9-9D3EC8CC1BA4}">
      <dgm:prSet/>
      <dgm:spPr/>
      <dgm:t>
        <a:bodyPr/>
        <a:lstStyle/>
        <a:p>
          <a:endParaRPr lang="ru-RU"/>
        </a:p>
      </dgm:t>
    </dgm:pt>
    <dgm:pt modelId="{4EF08F21-FA44-49D2-9570-89174758F4B2}" type="sibTrans" cxnId="{F9A0FC96-1DF5-410A-BBD9-9D3EC8CC1BA4}">
      <dgm:prSet/>
      <dgm:spPr/>
      <dgm:t>
        <a:bodyPr/>
        <a:lstStyle/>
        <a:p>
          <a:endParaRPr lang="ru-RU"/>
        </a:p>
      </dgm:t>
    </dgm:pt>
    <dgm:pt modelId="{6CEC722C-ED82-44CF-B4D6-375EC2940A31}">
      <dgm:prSet/>
      <dgm:spPr/>
      <dgm:t>
        <a:bodyPr/>
        <a:lstStyle/>
        <a:p>
          <a:r>
            <a:rPr lang="ru-RU" b="1" dirty="0" smtClean="0"/>
            <a:t>Учителю важно дать опыт успеха для каждого ученика?</a:t>
          </a:r>
          <a:endParaRPr lang="ru-RU" dirty="0"/>
        </a:p>
      </dgm:t>
    </dgm:pt>
    <dgm:pt modelId="{6B554E80-DFD8-4374-845E-C296B39F97EE}" type="parTrans" cxnId="{6FBD7CBD-D22E-4546-991C-E6BEC4D41786}">
      <dgm:prSet/>
      <dgm:spPr/>
      <dgm:t>
        <a:bodyPr/>
        <a:lstStyle/>
        <a:p>
          <a:endParaRPr lang="ru-RU"/>
        </a:p>
      </dgm:t>
    </dgm:pt>
    <dgm:pt modelId="{0761E549-06B6-4B3E-BA4B-F371FFB0F90E}" type="sibTrans" cxnId="{6FBD7CBD-D22E-4546-991C-E6BEC4D41786}">
      <dgm:prSet/>
      <dgm:spPr/>
      <dgm:t>
        <a:bodyPr/>
        <a:lstStyle/>
        <a:p>
          <a:endParaRPr lang="ru-RU"/>
        </a:p>
      </dgm:t>
    </dgm:pt>
    <dgm:pt modelId="{10F2219D-3AE5-4A55-B4C8-2A69BED868E5}" type="pres">
      <dgm:prSet presAssocID="{E4EE8906-4C51-4F4B-A8C3-AB6484BE457E}" presName="diagram" presStyleCnt="0">
        <dgm:presLayoutVars>
          <dgm:chPref val="1"/>
          <dgm:dir/>
          <dgm:animOne val="branch"/>
          <dgm:animLvl val="lvl"/>
          <dgm:resizeHandles/>
        </dgm:presLayoutVars>
      </dgm:prSet>
      <dgm:spPr/>
      <dgm:t>
        <a:bodyPr/>
        <a:lstStyle/>
        <a:p>
          <a:endParaRPr lang="ru-RU"/>
        </a:p>
      </dgm:t>
    </dgm:pt>
    <dgm:pt modelId="{6CEEC7A5-97BE-4232-B131-A023C1E56A49}" type="pres">
      <dgm:prSet presAssocID="{5A8C3E8C-6426-4C17-865D-BB1D6417FCB1}" presName="root" presStyleCnt="0"/>
      <dgm:spPr/>
    </dgm:pt>
    <dgm:pt modelId="{5F250CAC-1F40-4FD8-A5E6-8A43A3EC6830}" type="pres">
      <dgm:prSet presAssocID="{5A8C3E8C-6426-4C17-865D-BB1D6417FCB1}" presName="rootComposite" presStyleCnt="0"/>
      <dgm:spPr/>
    </dgm:pt>
    <dgm:pt modelId="{450E42A8-95ED-4FA2-865E-8228B5F4FFE8}" type="pres">
      <dgm:prSet presAssocID="{5A8C3E8C-6426-4C17-865D-BB1D6417FCB1}" presName="rootText" presStyleLbl="node1" presStyleIdx="0" presStyleCnt="1" custScaleX="385511"/>
      <dgm:spPr/>
      <dgm:t>
        <a:bodyPr/>
        <a:lstStyle/>
        <a:p>
          <a:endParaRPr lang="ru-RU"/>
        </a:p>
      </dgm:t>
    </dgm:pt>
    <dgm:pt modelId="{EF6FD0DD-D30B-4000-A01A-5BAD9A0FFB34}" type="pres">
      <dgm:prSet presAssocID="{5A8C3E8C-6426-4C17-865D-BB1D6417FCB1}" presName="rootConnector" presStyleLbl="node1" presStyleIdx="0" presStyleCnt="1"/>
      <dgm:spPr/>
      <dgm:t>
        <a:bodyPr/>
        <a:lstStyle/>
        <a:p>
          <a:endParaRPr lang="ru-RU"/>
        </a:p>
      </dgm:t>
    </dgm:pt>
    <dgm:pt modelId="{7267B60E-EBBE-472D-BBE0-08CF37785F21}" type="pres">
      <dgm:prSet presAssocID="{5A8C3E8C-6426-4C17-865D-BB1D6417FCB1}" presName="childShape" presStyleCnt="0"/>
      <dgm:spPr/>
    </dgm:pt>
    <dgm:pt modelId="{D6B3D55D-7124-444B-93DE-CD9B717C83E5}" type="pres">
      <dgm:prSet presAssocID="{DF731EB3-D152-4391-8A4E-B27392115F0C}" presName="Name13" presStyleLbl="parChTrans1D2" presStyleIdx="0" presStyleCnt="4"/>
      <dgm:spPr/>
      <dgm:t>
        <a:bodyPr/>
        <a:lstStyle/>
        <a:p>
          <a:endParaRPr lang="ru-RU"/>
        </a:p>
      </dgm:t>
    </dgm:pt>
    <dgm:pt modelId="{862E2954-0F7A-4945-AC22-141BC5A95C66}" type="pres">
      <dgm:prSet presAssocID="{FDB8B3D4-1798-4F9A-83E3-BC405CE451EC}" presName="childText" presStyleLbl="bgAcc1" presStyleIdx="0" presStyleCnt="4" custScaleX="569123">
        <dgm:presLayoutVars>
          <dgm:bulletEnabled val="1"/>
        </dgm:presLayoutVars>
      </dgm:prSet>
      <dgm:spPr/>
      <dgm:t>
        <a:bodyPr/>
        <a:lstStyle/>
        <a:p>
          <a:endParaRPr lang="ru-RU"/>
        </a:p>
      </dgm:t>
    </dgm:pt>
    <dgm:pt modelId="{B156FC2D-2ED5-4AAB-8604-BB7972BAC852}" type="pres">
      <dgm:prSet presAssocID="{291D8FEB-4FB0-4260-8DDF-D24296850DC5}" presName="Name13" presStyleLbl="parChTrans1D2" presStyleIdx="1" presStyleCnt="4"/>
      <dgm:spPr/>
      <dgm:t>
        <a:bodyPr/>
        <a:lstStyle/>
        <a:p>
          <a:endParaRPr lang="ru-RU"/>
        </a:p>
      </dgm:t>
    </dgm:pt>
    <dgm:pt modelId="{EAE1F317-9213-4C8E-80D5-4BD5E844E4D6}" type="pres">
      <dgm:prSet presAssocID="{8F4042AD-9D03-47CA-9412-5C32FC5703E3}" presName="childText" presStyleLbl="bgAcc1" presStyleIdx="1" presStyleCnt="4" custScaleX="569123">
        <dgm:presLayoutVars>
          <dgm:bulletEnabled val="1"/>
        </dgm:presLayoutVars>
      </dgm:prSet>
      <dgm:spPr/>
      <dgm:t>
        <a:bodyPr/>
        <a:lstStyle/>
        <a:p>
          <a:endParaRPr lang="ru-RU"/>
        </a:p>
      </dgm:t>
    </dgm:pt>
    <dgm:pt modelId="{17BF1431-A461-4524-934C-B84EA63617AA}" type="pres">
      <dgm:prSet presAssocID="{68278EEA-A035-4399-A6BC-E2DAAB2169E9}" presName="Name13" presStyleLbl="parChTrans1D2" presStyleIdx="2" presStyleCnt="4"/>
      <dgm:spPr/>
      <dgm:t>
        <a:bodyPr/>
        <a:lstStyle/>
        <a:p>
          <a:endParaRPr lang="ru-RU"/>
        </a:p>
      </dgm:t>
    </dgm:pt>
    <dgm:pt modelId="{279CF373-D976-4F3A-9DEC-55E571730C19}" type="pres">
      <dgm:prSet presAssocID="{DA1682E5-E723-41F5-ABE6-B69F8639709E}" presName="childText" presStyleLbl="bgAcc1" presStyleIdx="2" presStyleCnt="4" custScaleX="569123">
        <dgm:presLayoutVars>
          <dgm:bulletEnabled val="1"/>
        </dgm:presLayoutVars>
      </dgm:prSet>
      <dgm:spPr/>
      <dgm:t>
        <a:bodyPr/>
        <a:lstStyle/>
        <a:p>
          <a:endParaRPr lang="ru-RU"/>
        </a:p>
      </dgm:t>
    </dgm:pt>
    <dgm:pt modelId="{94FD10C4-F9CD-4C04-9B31-6A3C149E320B}" type="pres">
      <dgm:prSet presAssocID="{6B554E80-DFD8-4374-845E-C296B39F97EE}" presName="Name13" presStyleLbl="parChTrans1D2" presStyleIdx="3" presStyleCnt="4"/>
      <dgm:spPr/>
      <dgm:t>
        <a:bodyPr/>
        <a:lstStyle/>
        <a:p>
          <a:endParaRPr lang="ru-RU"/>
        </a:p>
      </dgm:t>
    </dgm:pt>
    <dgm:pt modelId="{2CA53D1F-C715-492D-9298-8C7633A8BF0A}" type="pres">
      <dgm:prSet presAssocID="{6CEC722C-ED82-44CF-B4D6-375EC2940A31}" presName="childText" presStyleLbl="bgAcc1" presStyleIdx="3" presStyleCnt="4" custScaleX="569123">
        <dgm:presLayoutVars>
          <dgm:bulletEnabled val="1"/>
        </dgm:presLayoutVars>
      </dgm:prSet>
      <dgm:spPr/>
      <dgm:t>
        <a:bodyPr/>
        <a:lstStyle/>
        <a:p>
          <a:endParaRPr lang="ru-RU"/>
        </a:p>
      </dgm:t>
    </dgm:pt>
  </dgm:ptLst>
  <dgm:cxnLst>
    <dgm:cxn modelId="{52F87F87-5E6B-4A79-A6B8-370644A98210}" type="presOf" srcId="{5A8C3E8C-6426-4C17-865D-BB1D6417FCB1}" destId="{EF6FD0DD-D30B-4000-A01A-5BAD9A0FFB34}" srcOrd="1" destOrd="0" presId="urn:microsoft.com/office/officeart/2005/8/layout/hierarchy3"/>
    <dgm:cxn modelId="{64CAFC48-B9F7-4B78-8F88-D9CD95451EC6}" type="presOf" srcId="{6CEC722C-ED82-44CF-B4D6-375EC2940A31}" destId="{2CA53D1F-C715-492D-9298-8C7633A8BF0A}" srcOrd="0" destOrd="0" presId="urn:microsoft.com/office/officeart/2005/8/layout/hierarchy3"/>
    <dgm:cxn modelId="{6D1F8F36-8D43-4AE2-998B-98F5A0E769FC}" type="presOf" srcId="{DF731EB3-D152-4391-8A4E-B27392115F0C}" destId="{D6B3D55D-7124-444B-93DE-CD9B717C83E5}" srcOrd="0" destOrd="0" presId="urn:microsoft.com/office/officeart/2005/8/layout/hierarchy3"/>
    <dgm:cxn modelId="{0B268C60-3A93-4A0A-ADA7-1F695FE87CC4}" type="presOf" srcId="{68278EEA-A035-4399-A6BC-E2DAAB2169E9}" destId="{17BF1431-A461-4524-934C-B84EA63617AA}" srcOrd="0" destOrd="0" presId="urn:microsoft.com/office/officeart/2005/8/layout/hierarchy3"/>
    <dgm:cxn modelId="{F9A0FC96-1DF5-410A-BBD9-9D3EC8CC1BA4}" srcId="{5A8C3E8C-6426-4C17-865D-BB1D6417FCB1}" destId="{DA1682E5-E723-41F5-ABE6-B69F8639709E}" srcOrd="2" destOrd="0" parTransId="{68278EEA-A035-4399-A6BC-E2DAAB2169E9}" sibTransId="{4EF08F21-FA44-49D2-9570-89174758F4B2}"/>
    <dgm:cxn modelId="{A35D0F9F-E7B1-4674-8E39-8330A3682F68}" srcId="{5A8C3E8C-6426-4C17-865D-BB1D6417FCB1}" destId="{FDB8B3D4-1798-4F9A-83E3-BC405CE451EC}" srcOrd="0" destOrd="0" parTransId="{DF731EB3-D152-4391-8A4E-B27392115F0C}" sibTransId="{8A6A1FFA-E74D-4529-A764-40660E33281E}"/>
    <dgm:cxn modelId="{5B7BACFC-D95E-427D-BAD5-6804D839EE18}" type="presOf" srcId="{5A8C3E8C-6426-4C17-865D-BB1D6417FCB1}" destId="{450E42A8-95ED-4FA2-865E-8228B5F4FFE8}" srcOrd="0" destOrd="0" presId="urn:microsoft.com/office/officeart/2005/8/layout/hierarchy3"/>
    <dgm:cxn modelId="{AE89AD05-631A-4B7D-9EA2-162A7830D75F}" type="presOf" srcId="{6B554E80-DFD8-4374-845E-C296B39F97EE}" destId="{94FD10C4-F9CD-4C04-9B31-6A3C149E320B}" srcOrd="0" destOrd="0" presId="urn:microsoft.com/office/officeart/2005/8/layout/hierarchy3"/>
    <dgm:cxn modelId="{E5AFED24-BD06-4E92-ADB0-7119771C86D1}" srcId="{5A8C3E8C-6426-4C17-865D-BB1D6417FCB1}" destId="{8F4042AD-9D03-47CA-9412-5C32FC5703E3}" srcOrd="1" destOrd="0" parTransId="{291D8FEB-4FB0-4260-8DDF-D24296850DC5}" sibTransId="{465E43CE-C7E5-4535-8DBD-8607A9636AE9}"/>
    <dgm:cxn modelId="{6FBD7CBD-D22E-4546-991C-E6BEC4D41786}" srcId="{5A8C3E8C-6426-4C17-865D-BB1D6417FCB1}" destId="{6CEC722C-ED82-44CF-B4D6-375EC2940A31}" srcOrd="3" destOrd="0" parTransId="{6B554E80-DFD8-4374-845E-C296B39F97EE}" sibTransId="{0761E549-06B6-4B3E-BA4B-F371FFB0F90E}"/>
    <dgm:cxn modelId="{2B6552AC-B650-4293-8553-BC2E9F080893}" type="presOf" srcId="{FDB8B3D4-1798-4F9A-83E3-BC405CE451EC}" destId="{862E2954-0F7A-4945-AC22-141BC5A95C66}" srcOrd="0" destOrd="0" presId="urn:microsoft.com/office/officeart/2005/8/layout/hierarchy3"/>
    <dgm:cxn modelId="{A5CF7E2C-C9DD-420C-A8EF-CE42E336A0F5}" srcId="{E4EE8906-4C51-4F4B-A8C3-AB6484BE457E}" destId="{5A8C3E8C-6426-4C17-865D-BB1D6417FCB1}" srcOrd="0" destOrd="0" parTransId="{B58F6DE9-8FEC-4BCD-B8F9-2CF201B8ABA6}" sibTransId="{BA944F76-266E-4381-85C2-CEB4E2CC2D11}"/>
    <dgm:cxn modelId="{9C752EB0-A8C0-4489-A04E-8FBDC098CC38}" type="presOf" srcId="{291D8FEB-4FB0-4260-8DDF-D24296850DC5}" destId="{B156FC2D-2ED5-4AAB-8604-BB7972BAC852}" srcOrd="0" destOrd="0" presId="urn:microsoft.com/office/officeart/2005/8/layout/hierarchy3"/>
    <dgm:cxn modelId="{90B5ECFA-18D2-494C-BF94-86651C5D18E4}" type="presOf" srcId="{8F4042AD-9D03-47CA-9412-5C32FC5703E3}" destId="{EAE1F317-9213-4C8E-80D5-4BD5E844E4D6}" srcOrd="0" destOrd="0" presId="urn:microsoft.com/office/officeart/2005/8/layout/hierarchy3"/>
    <dgm:cxn modelId="{7227D795-E691-4178-B791-990CFB9580A0}" type="presOf" srcId="{E4EE8906-4C51-4F4B-A8C3-AB6484BE457E}" destId="{10F2219D-3AE5-4A55-B4C8-2A69BED868E5}" srcOrd="0" destOrd="0" presId="urn:microsoft.com/office/officeart/2005/8/layout/hierarchy3"/>
    <dgm:cxn modelId="{971E2426-DFE6-4CAE-BEB3-98A3B6C2E4FD}" type="presOf" srcId="{DA1682E5-E723-41F5-ABE6-B69F8639709E}" destId="{279CF373-D976-4F3A-9DEC-55E571730C19}" srcOrd="0" destOrd="0" presId="urn:microsoft.com/office/officeart/2005/8/layout/hierarchy3"/>
    <dgm:cxn modelId="{541792C3-752E-4911-AD22-82EDA941A1DD}" type="presParOf" srcId="{10F2219D-3AE5-4A55-B4C8-2A69BED868E5}" destId="{6CEEC7A5-97BE-4232-B131-A023C1E56A49}" srcOrd="0" destOrd="0" presId="urn:microsoft.com/office/officeart/2005/8/layout/hierarchy3"/>
    <dgm:cxn modelId="{DC3480FA-A624-4D91-B928-DCB95FA3F7DF}" type="presParOf" srcId="{6CEEC7A5-97BE-4232-B131-A023C1E56A49}" destId="{5F250CAC-1F40-4FD8-A5E6-8A43A3EC6830}" srcOrd="0" destOrd="0" presId="urn:microsoft.com/office/officeart/2005/8/layout/hierarchy3"/>
    <dgm:cxn modelId="{4961AB39-8F77-4CAB-B55E-0F24B47A5E0F}" type="presParOf" srcId="{5F250CAC-1F40-4FD8-A5E6-8A43A3EC6830}" destId="{450E42A8-95ED-4FA2-865E-8228B5F4FFE8}" srcOrd="0" destOrd="0" presId="urn:microsoft.com/office/officeart/2005/8/layout/hierarchy3"/>
    <dgm:cxn modelId="{C5BFAB86-A3DF-4406-9CC2-0870CDE392D2}" type="presParOf" srcId="{5F250CAC-1F40-4FD8-A5E6-8A43A3EC6830}" destId="{EF6FD0DD-D30B-4000-A01A-5BAD9A0FFB34}" srcOrd="1" destOrd="0" presId="urn:microsoft.com/office/officeart/2005/8/layout/hierarchy3"/>
    <dgm:cxn modelId="{94546DEF-34FF-4A45-8151-4A06E424F9F0}" type="presParOf" srcId="{6CEEC7A5-97BE-4232-B131-A023C1E56A49}" destId="{7267B60E-EBBE-472D-BBE0-08CF37785F21}" srcOrd="1" destOrd="0" presId="urn:microsoft.com/office/officeart/2005/8/layout/hierarchy3"/>
    <dgm:cxn modelId="{346ED2B5-69A1-4554-8B15-696AAEA896F2}" type="presParOf" srcId="{7267B60E-EBBE-472D-BBE0-08CF37785F21}" destId="{D6B3D55D-7124-444B-93DE-CD9B717C83E5}" srcOrd="0" destOrd="0" presId="urn:microsoft.com/office/officeart/2005/8/layout/hierarchy3"/>
    <dgm:cxn modelId="{73CB31E9-0FAB-4E9B-B25E-1C192ACE05CF}" type="presParOf" srcId="{7267B60E-EBBE-472D-BBE0-08CF37785F21}" destId="{862E2954-0F7A-4945-AC22-141BC5A95C66}" srcOrd="1" destOrd="0" presId="urn:microsoft.com/office/officeart/2005/8/layout/hierarchy3"/>
    <dgm:cxn modelId="{7B5286B1-2E17-49AB-9FB9-8868E1C82E70}" type="presParOf" srcId="{7267B60E-EBBE-472D-BBE0-08CF37785F21}" destId="{B156FC2D-2ED5-4AAB-8604-BB7972BAC852}" srcOrd="2" destOrd="0" presId="urn:microsoft.com/office/officeart/2005/8/layout/hierarchy3"/>
    <dgm:cxn modelId="{F871B9EA-1286-4E5B-BCF1-8CB52DF8DABC}" type="presParOf" srcId="{7267B60E-EBBE-472D-BBE0-08CF37785F21}" destId="{EAE1F317-9213-4C8E-80D5-4BD5E844E4D6}" srcOrd="3" destOrd="0" presId="urn:microsoft.com/office/officeart/2005/8/layout/hierarchy3"/>
    <dgm:cxn modelId="{33033A91-0897-4309-9D11-1AB52EC31580}" type="presParOf" srcId="{7267B60E-EBBE-472D-BBE0-08CF37785F21}" destId="{17BF1431-A461-4524-934C-B84EA63617AA}" srcOrd="4" destOrd="0" presId="urn:microsoft.com/office/officeart/2005/8/layout/hierarchy3"/>
    <dgm:cxn modelId="{F1052224-081B-45C4-A497-839A936F141F}" type="presParOf" srcId="{7267B60E-EBBE-472D-BBE0-08CF37785F21}" destId="{279CF373-D976-4F3A-9DEC-55E571730C19}" srcOrd="5" destOrd="0" presId="urn:microsoft.com/office/officeart/2005/8/layout/hierarchy3"/>
    <dgm:cxn modelId="{16358F22-8AE2-422E-B721-91F57529C5AA}" type="presParOf" srcId="{7267B60E-EBBE-472D-BBE0-08CF37785F21}" destId="{94FD10C4-F9CD-4C04-9B31-6A3C149E320B}" srcOrd="6" destOrd="0" presId="urn:microsoft.com/office/officeart/2005/8/layout/hierarchy3"/>
    <dgm:cxn modelId="{40EDD9F3-0A1E-4486-82AF-57643014ABF1}" type="presParOf" srcId="{7267B60E-EBBE-472D-BBE0-08CF37785F21}" destId="{2CA53D1F-C715-492D-9298-8C7633A8BF0A}"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1D1AD5A-C137-4E37-8A57-648DAA7AFB1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D206711C-30C4-4A5E-ABD4-6946F6D69CF9}">
      <dgm:prSet phldrT="[Текст]">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ru-RU" b="1" dirty="0" smtClean="0"/>
            <a:t>Проблема. </a:t>
          </a:r>
          <a:endParaRPr lang="ru-RU" dirty="0"/>
        </a:p>
      </dgm:t>
    </dgm:pt>
    <dgm:pt modelId="{A9A956AB-D0E1-454E-804E-18989C36809C}" type="parTrans" cxnId="{2D19553F-3AA7-48C9-AFC0-BD2FC8B81914}">
      <dgm:prSet/>
      <dgm:spPr/>
      <dgm:t>
        <a:bodyPr/>
        <a:lstStyle/>
        <a:p>
          <a:endParaRPr lang="ru-RU"/>
        </a:p>
      </dgm:t>
    </dgm:pt>
    <dgm:pt modelId="{2BD1EC31-D45B-4C9A-B171-B05EA72BD2BE}" type="sibTrans" cxnId="{2D19553F-3AA7-48C9-AFC0-BD2FC8B81914}">
      <dgm:prSet/>
      <dgm:spPr/>
      <dgm:t>
        <a:bodyPr/>
        <a:lstStyle/>
        <a:p>
          <a:endParaRPr lang="ru-RU"/>
        </a:p>
      </dgm:t>
    </dgm:pt>
    <dgm:pt modelId="{1EE8008B-60A6-4FE8-A373-AD947D920DEC}">
      <dgm:prSet/>
      <dgm:spPr/>
      <dgm:t>
        <a:bodyPr/>
        <a:lstStyle/>
        <a:p>
          <a:r>
            <a:rPr lang="ru-RU" dirty="0" smtClean="0"/>
            <a:t>Кроме того, более слабые ученики имеют склонность занимать зад­ние парты. Так они оказываются вовсе вне зоны внимания педагога. </a:t>
          </a:r>
          <a:endParaRPr lang="ru-RU" dirty="0"/>
        </a:p>
      </dgm:t>
    </dgm:pt>
    <dgm:pt modelId="{160F4701-2416-4237-983B-E6414779003D}" type="parTrans" cxnId="{1287D873-2108-43DE-AAC2-0112A9490EA2}">
      <dgm:prSet/>
      <dgm:spPr/>
      <dgm:t>
        <a:bodyPr/>
        <a:lstStyle/>
        <a:p>
          <a:endParaRPr lang="ru-RU"/>
        </a:p>
      </dgm:t>
    </dgm:pt>
    <dgm:pt modelId="{50399987-9A0C-4D2E-9C11-4E38AF259DB3}" type="sibTrans" cxnId="{1287D873-2108-43DE-AAC2-0112A9490EA2}">
      <dgm:prSet/>
      <dgm:spPr/>
      <dgm:t>
        <a:bodyPr/>
        <a:lstStyle/>
        <a:p>
          <a:endParaRPr lang="ru-RU"/>
        </a:p>
      </dgm:t>
    </dgm:pt>
    <dgm:pt modelId="{531361A2-8171-4269-903C-DBCCA034EB99}">
      <dgm:prSet/>
      <dgm:spPr/>
      <dgm:t>
        <a:bodyPr/>
        <a:lstStyle/>
        <a:p>
          <a:r>
            <a:rPr lang="ru-RU" b="1" smtClean="0"/>
            <a:t>Возможные решения </a:t>
          </a:r>
          <a:endParaRPr lang="ru-RU"/>
        </a:p>
      </dgm:t>
    </dgm:pt>
    <dgm:pt modelId="{1AF37251-37FA-4A37-9515-8EE4F866FEEC}" type="parTrans" cxnId="{CBCAF50D-C202-450F-B84C-A8B80217530D}">
      <dgm:prSet/>
      <dgm:spPr/>
      <dgm:t>
        <a:bodyPr/>
        <a:lstStyle/>
        <a:p>
          <a:endParaRPr lang="ru-RU"/>
        </a:p>
      </dgm:t>
    </dgm:pt>
    <dgm:pt modelId="{21137D20-CE01-4ACB-9143-1042C79E5D4E}" type="sibTrans" cxnId="{CBCAF50D-C202-450F-B84C-A8B80217530D}">
      <dgm:prSet/>
      <dgm:spPr/>
      <dgm:t>
        <a:bodyPr/>
        <a:lstStyle/>
        <a:p>
          <a:endParaRPr lang="ru-RU"/>
        </a:p>
      </dgm:t>
    </dgm:pt>
    <dgm:pt modelId="{2BC8C8DD-34E3-49B5-8AEF-EC1FA443CD05}">
      <dgm:prSet/>
      <dgm:spPr/>
      <dgm:t>
        <a:bodyPr/>
        <a:lstStyle/>
        <a:p>
          <a:r>
            <a:rPr lang="ru-RU" dirty="0" smtClean="0"/>
            <a:t>Считается, что учителю важно приближаться на расстояние вытя­нутой руки ко всем ученикам в классе в течение урока. Желательно, чтобы это были не просто какие-то передвижения. Например, во время выполнения индивидуального задания учитель может поин­тересоваться у учеников, насколько им легко или сложно, задать какой-либо персональный вопрос, что-то рассказать. Более того, такое приближение учителя положительно отражается на дисциплине в классе.</a:t>
          </a:r>
          <a:endParaRPr lang="ru-RU" dirty="0"/>
        </a:p>
      </dgm:t>
    </dgm:pt>
    <dgm:pt modelId="{5B58CB2D-0D21-49E9-89CF-2744C89F516D}" type="parTrans" cxnId="{052FD6AD-1430-4806-80A0-91C44656FABF}">
      <dgm:prSet/>
      <dgm:spPr/>
      <dgm:t>
        <a:bodyPr/>
        <a:lstStyle/>
        <a:p>
          <a:endParaRPr lang="ru-RU"/>
        </a:p>
      </dgm:t>
    </dgm:pt>
    <dgm:pt modelId="{6D90F62E-9A72-42B0-BED4-9AF2619FC42A}" type="sibTrans" cxnId="{052FD6AD-1430-4806-80A0-91C44656FABF}">
      <dgm:prSet/>
      <dgm:spPr/>
      <dgm:t>
        <a:bodyPr/>
        <a:lstStyle/>
        <a:p>
          <a:endParaRPr lang="ru-RU"/>
        </a:p>
      </dgm:t>
    </dgm:pt>
    <dgm:pt modelId="{60AD1BF6-8477-4CE1-BEA4-E2CFDE41E600}">
      <dgm:prSet phldrT="[Текст]"/>
      <dgm:spPr/>
      <dgm:t>
        <a:bodyPr/>
        <a:lstStyle/>
        <a:p>
          <a:r>
            <a:rPr lang="ru-RU" smtClean="0"/>
            <a:t>Довольно простая идея: чтобы создать атмосферу доверия и близости в классе, важна и физическая близость к учи­телю. </a:t>
          </a:r>
          <a:r>
            <a:rPr lang="ru-RU" dirty="0" smtClean="0"/>
            <a:t>Часто педагог просто сидит за своим столом, и физическое внимание достается лишь нескольким ученикам. Передвижения по классу — это важный и несложный способ создать ощущение значимости всех учеников, а не только тех, кто сидит за первыми партами. </a:t>
          </a:r>
          <a:endParaRPr lang="ru-RU" dirty="0"/>
        </a:p>
      </dgm:t>
    </dgm:pt>
    <dgm:pt modelId="{647EB881-02AA-444D-9D8F-BBAA066D5B82}" type="parTrans" cxnId="{5A2759F9-63E0-4713-B1E6-86DAF720BD30}">
      <dgm:prSet/>
      <dgm:spPr/>
      <dgm:t>
        <a:bodyPr/>
        <a:lstStyle/>
        <a:p>
          <a:endParaRPr lang="ru-RU"/>
        </a:p>
      </dgm:t>
    </dgm:pt>
    <dgm:pt modelId="{82A40F4F-675A-4DF5-AF0C-64E17B2531EC}" type="sibTrans" cxnId="{5A2759F9-63E0-4713-B1E6-86DAF720BD30}">
      <dgm:prSet/>
      <dgm:spPr/>
      <dgm:t>
        <a:bodyPr/>
        <a:lstStyle/>
        <a:p>
          <a:endParaRPr lang="ru-RU"/>
        </a:p>
      </dgm:t>
    </dgm:pt>
    <dgm:pt modelId="{E8564EC5-A471-4969-92F7-7689398C9C9E}" type="pres">
      <dgm:prSet presAssocID="{C1D1AD5A-C137-4E37-8A57-648DAA7AFB12}" presName="linear" presStyleCnt="0">
        <dgm:presLayoutVars>
          <dgm:dir/>
          <dgm:animLvl val="lvl"/>
          <dgm:resizeHandles val="exact"/>
        </dgm:presLayoutVars>
      </dgm:prSet>
      <dgm:spPr/>
      <dgm:t>
        <a:bodyPr/>
        <a:lstStyle/>
        <a:p>
          <a:endParaRPr lang="ru-RU"/>
        </a:p>
      </dgm:t>
    </dgm:pt>
    <dgm:pt modelId="{0C59881B-E496-40DE-B420-8DDB5582AAA2}" type="pres">
      <dgm:prSet presAssocID="{D206711C-30C4-4A5E-ABD4-6946F6D69CF9}" presName="parentLin" presStyleCnt="0"/>
      <dgm:spPr/>
    </dgm:pt>
    <dgm:pt modelId="{5A0E32B8-2EC7-4A98-AE54-09023AA56E56}" type="pres">
      <dgm:prSet presAssocID="{D206711C-30C4-4A5E-ABD4-6946F6D69CF9}" presName="parentLeftMargin" presStyleLbl="node1" presStyleIdx="0" presStyleCnt="2"/>
      <dgm:spPr/>
      <dgm:t>
        <a:bodyPr/>
        <a:lstStyle/>
        <a:p>
          <a:endParaRPr lang="ru-RU"/>
        </a:p>
      </dgm:t>
    </dgm:pt>
    <dgm:pt modelId="{BD603FB0-B5D6-4C72-B5DD-872EF9CC0264}" type="pres">
      <dgm:prSet presAssocID="{D206711C-30C4-4A5E-ABD4-6946F6D69CF9}" presName="parentText" presStyleLbl="node1" presStyleIdx="0" presStyleCnt="2">
        <dgm:presLayoutVars>
          <dgm:chMax val="0"/>
          <dgm:bulletEnabled val="1"/>
        </dgm:presLayoutVars>
      </dgm:prSet>
      <dgm:spPr/>
      <dgm:t>
        <a:bodyPr/>
        <a:lstStyle/>
        <a:p>
          <a:endParaRPr lang="ru-RU"/>
        </a:p>
      </dgm:t>
    </dgm:pt>
    <dgm:pt modelId="{01213898-4DDE-4CCD-B84E-3D83A31006AD}" type="pres">
      <dgm:prSet presAssocID="{D206711C-30C4-4A5E-ABD4-6946F6D69CF9}" presName="negativeSpace" presStyleCnt="0"/>
      <dgm:spPr/>
    </dgm:pt>
    <dgm:pt modelId="{6502A07A-36B9-4543-A77A-BB88CDD27627}" type="pres">
      <dgm:prSet presAssocID="{D206711C-30C4-4A5E-ABD4-6946F6D69CF9}" presName="childText" presStyleLbl="conFgAcc1" presStyleIdx="0" presStyleCnt="2">
        <dgm:presLayoutVars>
          <dgm:bulletEnabled val="1"/>
        </dgm:presLayoutVars>
      </dgm:prSet>
      <dgm:spPr/>
      <dgm:t>
        <a:bodyPr/>
        <a:lstStyle/>
        <a:p>
          <a:endParaRPr lang="ru-RU"/>
        </a:p>
      </dgm:t>
    </dgm:pt>
    <dgm:pt modelId="{B8371BEC-C7AF-4986-BB03-7CF6A4558ABF}" type="pres">
      <dgm:prSet presAssocID="{2BD1EC31-D45B-4C9A-B171-B05EA72BD2BE}" presName="spaceBetweenRectangles" presStyleCnt="0"/>
      <dgm:spPr/>
    </dgm:pt>
    <dgm:pt modelId="{2BDA3699-E337-43FD-9E00-D3E2DDE206A4}" type="pres">
      <dgm:prSet presAssocID="{531361A2-8171-4269-903C-DBCCA034EB99}" presName="parentLin" presStyleCnt="0"/>
      <dgm:spPr/>
    </dgm:pt>
    <dgm:pt modelId="{E5383CF0-6473-47BB-A9F1-BF6D398D9850}" type="pres">
      <dgm:prSet presAssocID="{531361A2-8171-4269-903C-DBCCA034EB99}" presName="parentLeftMargin" presStyleLbl="node1" presStyleIdx="0" presStyleCnt="2"/>
      <dgm:spPr/>
      <dgm:t>
        <a:bodyPr/>
        <a:lstStyle/>
        <a:p>
          <a:endParaRPr lang="ru-RU"/>
        </a:p>
      </dgm:t>
    </dgm:pt>
    <dgm:pt modelId="{61D588CD-FADB-4411-BE9F-3DD8E423268D}" type="pres">
      <dgm:prSet presAssocID="{531361A2-8171-4269-903C-DBCCA034EB99}" presName="parentText" presStyleLbl="node1" presStyleIdx="1" presStyleCnt="2">
        <dgm:presLayoutVars>
          <dgm:chMax val="0"/>
          <dgm:bulletEnabled val="1"/>
        </dgm:presLayoutVars>
      </dgm:prSet>
      <dgm:spPr/>
      <dgm:t>
        <a:bodyPr/>
        <a:lstStyle/>
        <a:p>
          <a:endParaRPr lang="ru-RU"/>
        </a:p>
      </dgm:t>
    </dgm:pt>
    <dgm:pt modelId="{FAAE1912-6E02-4434-B97B-991A1E58BCD8}" type="pres">
      <dgm:prSet presAssocID="{531361A2-8171-4269-903C-DBCCA034EB99}" presName="negativeSpace" presStyleCnt="0"/>
      <dgm:spPr/>
    </dgm:pt>
    <dgm:pt modelId="{760B7546-FDD4-419C-8C5F-E7CAC78DCBBE}" type="pres">
      <dgm:prSet presAssocID="{531361A2-8171-4269-903C-DBCCA034EB99}" presName="childText" presStyleLbl="conFgAcc1" presStyleIdx="1" presStyleCnt="2">
        <dgm:presLayoutVars>
          <dgm:bulletEnabled val="1"/>
        </dgm:presLayoutVars>
      </dgm:prSet>
      <dgm:spPr/>
      <dgm:t>
        <a:bodyPr/>
        <a:lstStyle/>
        <a:p>
          <a:endParaRPr lang="ru-RU"/>
        </a:p>
      </dgm:t>
    </dgm:pt>
  </dgm:ptLst>
  <dgm:cxnLst>
    <dgm:cxn modelId="{A43B6D13-E8BE-450A-994A-495C15A23D3E}" type="presOf" srcId="{C1D1AD5A-C137-4E37-8A57-648DAA7AFB12}" destId="{E8564EC5-A471-4969-92F7-7689398C9C9E}" srcOrd="0" destOrd="0" presId="urn:microsoft.com/office/officeart/2005/8/layout/list1"/>
    <dgm:cxn modelId="{2D19553F-3AA7-48C9-AFC0-BD2FC8B81914}" srcId="{C1D1AD5A-C137-4E37-8A57-648DAA7AFB12}" destId="{D206711C-30C4-4A5E-ABD4-6946F6D69CF9}" srcOrd="0" destOrd="0" parTransId="{A9A956AB-D0E1-454E-804E-18989C36809C}" sibTransId="{2BD1EC31-D45B-4C9A-B171-B05EA72BD2BE}"/>
    <dgm:cxn modelId="{052FD6AD-1430-4806-80A0-91C44656FABF}" srcId="{531361A2-8171-4269-903C-DBCCA034EB99}" destId="{2BC8C8DD-34E3-49B5-8AEF-EC1FA443CD05}" srcOrd="0" destOrd="0" parTransId="{5B58CB2D-0D21-49E9-89CF-2744C89F516D}" sibTransId="{6D90F62E-9A72-42B0-BED4-9AF2619FC42A}"/>
    <dgm:cxn modelId="{5A2759F9-63E0-4713-B1E6-86DAF720BD30}" srcId="{D206711C-30C4-4A5E-ABD4-6946F6D69CF9}" destId="{60AD1BF6-8477-4CE1-BEA4-E2CFDE41E600}" srcOrd="0" destOrd="0" parTransId="{647EB881-02AA-444D-9D8F-BBAA066D5B82}" sibTransId="{82A40F4F-675A-4DF5-AF0C-64E17B2531EC}"/>
    <dgm:cxn modelId="{44EEC83B-E2F7-4FA3-86A8-AED0E9D3F9F4}" type="presOf" srcId="{2BC8C8DD-34E3-49B5-8AEF-EC1FA443CD05}" destId="{760B7546-FDD4-419C-8C5F-E7CAC78DCBBE}" srcOrd="0" destOrd="0" presId="urn:microsoft.com/office/officeart/2005/8/layout/list1"/>
    <dgm:cxn modelId="{5CD24BA0-7088-4662-9286-7855422B2A76}" type="presOf" srcId="{531361A2-8171-4269-903C-DBCCA034EB99}" destId="{61D588CD-FADB-4411-BE9F-3DD8E423268D}" srcOrd="1" destOrd="0" presId="urn:microsoft.com/office/officeart/2005/8/layout/list1"/>
    <dgm:cxn modelId="{27BD7A00-5D84-46A0-9E70-46A6A878866A}" type="presOf" srcId="{D206711C-30C4-4A5E-ABD4-6946F6D69CF9}" destId="{BD603FB0-B5D6-4C72-B5DD-872EF9CC0264}" srcOrd="1" destOrd="0" presId="urn:microsoft.com/office/officeart/2005/8/layout/list1"/>
    <dgm:cxn modelId="{68BEE5AF-A4D1-47E1-B76B-837E146B87A6}" type="presOf" srcId="{1EE8008B-60A6-4FE8-A373-AD947D920DEC}" destId="{6502A07A-36B9-4543-A77A-BB88CDD27627}" srcOrd="0" destOrd="1" presId="urn:microsoft.com/office/officeart/2005/8/layout/list1"/>
    <dgm:cxn modelId="{02514B32-379D-43F3-B771-50A4F0736E82}" type="presOf" srcId="{531361A2-8171-4269-903C-DBCCA034EB99}" destId="{E5383CF0-6473-47BB-A9F1-BF6D398D9850}" srcOrd="0" destOrd="0" presId="urn:microsoft.com/office/officeart/2005/8/layout/list1"/>
    <dgm:cxn modelId="{1287D873-2108-43DE-AAC2-0112A9490EA2}" srcId="{D206711C-30C4-4A5E-ABD4-6946F6D69CF9}" destId="{1EE8008B-60A6-4FE8-A373-AD947D920DEC}" srcOrd="1" destOrd="0" parTransId="{160F4701-2416-4237-983B-E6414779003D}" sibTransId="{50399987-9A0C-4D2E-9C11-4E38AF259DB3}"/>
    <dgm:cxn modelId="{CBCAF50D-C202-450F-B84C-A8B80217530D}" srcId="{C1D1AD5A-C137-4E37-8A57-648DAA7AFB12}" destId="{531361A2-8171-4269-903C-DBCCA034EB99}" srcOrd="1" destOrd="0" parTransId="{1AF37251-37FA-4A37-9515-8EE4F866FEEC}" sibTransId="{21137D20-CE01-4ACB-9143-1042C79E5D4E}"/>
    <dgm:cxn modelId="{85F33F81-8EF3-418B-9434-0FBB24930447}" type="presOf" srcId="{D206711C-30C4-4A5E-ABD4-6946F6D69CF9}" destId="{5A0E32B8-2EC7-4A98-AE54-09023AA56E56}" srcOrd="0" destOrd="0" presId="urn:microsoft.com/office/officeart/2005/8/layout/list1"/>
    <dgm:cxn modelId="{66E999BC-4086-4E3E-81A6-39884E3B429B}" type="presOf" srcId="{60AD1BF6-8477-4CE1-BEA4-E2CFDE41E600}" destId="{6502A07A-36B9-4543-A77A-BB88CDD27627}" srcOrd="0" destOrd="0" presId="urn:microsoft.com/office/officeart/2005/8/layout/list1"/>
    <dgm:cxn modelId="{0D1C5326-2CCC-4E84-AA1B-29566E6E4E68}" type="presParOf" srcId="{E8564EC5-A471-4969-92F7-7689398C9C9E}" destId="{0C59881B-E496-40DE-B420-8DDB5582AAA2}" srcOrd="0" destOrd="0" presId="urn:microsoft.com/office/officeart/2005/8/layout/list1"/>
    <dgm:cxn modelId="{BDA99F82-9718-43C9-808C-F9BF04B9F69B}" type="presParOf" srcId="{0C59881B-E496-40DE-B420-8DDB5582AAA2}" destId="{5A0E32B8-2EC7-4A98-AE54-09023AA56E56}" srcOrd="0" destOrd="0" presId="urn:microsoft.com/office/officeart/2005/8/layout/list1"/>
    <dgm:cxn modelId="{9EA60150-2183-41D5-9606-6F60F2B7EC8C}" type="presParOf" srcId="{0C59881B-E496-40DE-B420-8DDB5582AAA2}" destId="{BD603FB0-B5D6-4C72-B5DD-872EF9CC0264}" srcOrd="1" destOrd="0" presId="urn:microsoft.com/office/officeart/2005/8/layout/list1"/>
    <dgm:cxn modelId="{8359F2BC-A01B-4215-A1B6-D7E2A5C5DD93}" type="presParOf" srcId="{E8564EC5-A471-4969-92F7-7689398C9C9E}" destId="{01213898-4DDE-4CCD-B84E-3D83A31006AD}" srcOrd="1" destOrd="0" presId="urn:microsoft.com/office/officeart/2005/8/layout/list1"/>
    <dgm:cxn modelId="{A138E797-AD36-415B-A884-33963ECDB1A9}" type="presParOf" srcId="{E8564EC5-A471-4969-92F7-7689398C9C9E}" destId="{6502A07A-36B9-4543-A77A-BB88CDD27627}" srcOrd="2" destOrd="0" presId="urn:microsoft.com/office/officeart/2005/8/layout/list1"/>
    <dgm:cxn modelId="{57DC34CF-2840-4992-B57F-84286F47CF40}" type="presParOf" srcId="{E8564EC5-A471-4969-92F7-7689398C9C9E}" destId="{B8371BEC-C7AF-4986-BB03-7CF6A4558ABF}" srcOrd="3" destOrd="0" presId="urn:microsoft.com/office/officeart/2005/8/layout/list1"/>
    <dgm:cxn modelId="{E1A7AEAE-4F07-4F85-807D-5805F66A3484}" type="presParOf" srcId="{E8564EC5-A471-4969-92F7-7689398C9C9E}" destId="{2BDA3699-E337-43FD-9E00-D3E2DDE206A4}" srcOrd="4" destOrd="0" presId="urn:microsoft.com/office/officeart/2005/8/layout/list1"/>
    <dgm:cxn modelId="{DDBD5E0D-8CB2-4380-8228-D191809E4005}" type="presParOf" srcId="{2BDA3699-E337-43FD-9E00-D3E2DDE206A4}" destId="{E5383CF0-6473-47BB-A9F1-BF6D398D9850}" srcOrd="0" destOrd="0" presId="urn:microsoft.com/office/officeart/2005/8/layout/list1"/>
    <dgm:cxn modelId="{31B238F1-0E6B-41DE-9F16-41AE35FE2B47}" type="presParOf" srcId="{2BDA3699-E337-43FD-9E00-D3E2DDE206A4}" destId="{61D588CD-FADB-4411-BE9F-3DD8E423268D}" srcOrd="1" destOrd="0" presId="urn:microsoft.com/office/officeart/2005/8/layout/list1"/>
    <dgm:cxn modelId="{642EDE2D-5981-4CA5-A185-3905A5E5320F}" type="presParOf" srcId="{E8564EC5-A471-4969-92F7-7689398C9C9E}" destId="{FAAE1912-6E02-4434-B97B-991A1E58BCD8}" srcOrd="5" destOrd="0" presId="urn:microsoft.com/office/officeart/2005/8/layout/list1"/>
    <dgm:cxn modelId="{66788D46-BF57-4594-9D2B-E82BFA0DC8EE}" type="presParOf" srcId="{E8564EC5-A471-4969-92F7-7689398C9C9E}" destId="{760B7546-FDD4-419C-8C5F-E7CAC78DCBB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6D946AD-A53B-4D89-963D-7A6588B1E68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1E3A105F-060D-4E30-AE07-A84CC1D11F1E}">
      <dgm:prSet phldrT="[Текст]">
        <dgm:style>
          <a:lnRef idx="2">
            <a:schemeClr val="accent2">
              <a:shade val="50000"/>
            </a:schemeClr>
          </a:lnRef>
          <a:fillRef idx="1">
            <a:schemeClr val="accent2"/>
          </a:fillRef>
          <a:effectRef idx="0">
            <a:schemeClr val="accent2"/>
          </a:effectRef>
          <a:fontRef idx="minor">
            <a:schemeClr val="lt1"/>
          </a:fontRef>
        </dgm:style>
      </dgm:prSet>
      <dgm:spPr/>
      <dgm:t>
        <a:bodyPr/>
        <a:lstStyle/>
        <a:p>
          <a:pPr algn="just"/>
          <a:r>
            <a:rPr lang="ru-RU" b="1" dirty="0" smtClean="0"/>
            <a:t>Проблема. </a:t>
          </a:r>
          <a:endParaRPr lang="ru-RU" dirty="0"/>
        </a:p>
      </dgm:t>
    </dgm:pt>
    <dgm:pt modelId="{481C5CD4-7DFF-4F8A-8BF7-2E6B817BC665}" type="parTrans" cxnId="{CFBE77FA-BBF5-47E8-837B-29538258D913}">
      <dgm:prSet/>
      <dgm:spPr/>
      <dgm:t>
        <a:bodyPr/>
        <a:lstStyle/>
        <a:p>
          <a:pPr algn="just"/>
          <a:endParaRPr lang="ru-RU"/>
        </a:p>
      </dgm:t>
    </dgm:pt>
    <dgm:pt modelId="{D2FD3304-FFCB-4679-985E-743D848B5214}" type="sibTrans" cxnId="{CFBE77FA-BBF5-47E8-837B-29538258D913}">
      <dgm:prSet/>
      <dgm:spPr/>
      <dgm:t>
        <a:bodyPr/>
        <a:lstStyle/>
        <a:p>
          <a:pPr algn="just"/>
          <a:endParaRPr lang="ru-RU"/>
        </a:p>
      </dgm:t>
    </dgm:pt>
    <dgm:pt modelId="{F5E4FC28-A9D5-4AED-9EF0-C41B28F463EE}">
      <dgm:prSet/>
      <dgm:spPr/>
      <dgm:t>
        <a:bodyPr/>
        <a:lstStyle/>
        <a:p>
          <a:pPr algn="just"/>
          <a:r>
            <a:rPr lang="ru-RU" dirty="0" smtClean="0"/>
            <a:t>Положительная оценка — это </a:t>
          </a:r>
          <a:r>
            <a:rPr lang="ru-RU" dirty="0" err="1" smtClean="0"/>
            <a:t>мотиватор</a:t>
          </a:r>
          <a:r>
            <a:rPr lang="ru-RU" dirty="0" smtClean="0"/>
            <a:t> роста и развития. Если учитель видит положительное в работе не самого сильного ученика, тот становится сильнее. </a:t>
          </a:r>
          <a:endParaRPr lang="ru-RU" dirty="0"/>
        </a:p>
      </dgm:t>
    </dgm:pt>
    <dgm:pt modelId="{386A0C40-0F5D-46ED-AFBF-1F9DDEA91555}" type="parTrans" cxnId="{9ACE9068-0069-4469-A003-95E391742B17}">
      <dgm:prSet/>
      <dgm:spPr/>
      <dgm:t>
        <a:bodyPr/>
        <a:lstStyle/>
        <a:p>
          <a:pPr algn="just"/>
          <a:endParaRPr lang="ru-RU"/>
        </a:p>
      </dgm:t>
    </dgm:pt>
    <dgm:pt modelId="{A26AB664-49BE-41BB-97D7-31DF34C0B903}" type="sibTrans" cxnId="{9ACE9068-0069-4469-A003-95E391742B17}">
      <dgm:prSet/>
      <dgm:spPr/>
      <dgm:t>
        <a:bodyPr/>
        <a:lstStyle/>
        <a:p>
          <a:pPr algn="just"/>
          <a:endParaRPr lang="ru-RU"/>
        </a:p>
      </dgm:t>
    </dgm:pt>
    <dgm:pt modelId="{3F4AF0CE-CEFD-48FB-AA3A-D33FEAFD78CC}">
      <dgm:prSet/>
      <dgm:spPr/>
      <dgm:t>
        <a:bodyPr/>
        <a:lstStyle/>
        <a:p>
          <a:pPr algn="just"/>
          <a:r>
            <a:rPr lang="ru-RU" dirty="0" smtClean="0"/>
            <a:t>Первоочередная задача учителя видится в том, чтобы уделить внимание усилиям каждого ученика. Оценка и обратная связь важны и когда ученик дает правильный ответ, и когда ошибается.</a:t>
          </a:r>
          <a:endParaRPr lang="ru-RU" dirty="0"/>
        </a:p>
      </dgm:t>
    </dgm:pt>
    <dgm:pt modelId="{C093B499-49C8-46A4-BFDE-B0CE37E9BA6E}" type="parTrans" cxnId="{E111D882-6B65-441B-911A-9AB3D03AE407}">
      <dgm:prSet/>
      <dgm:spPr/>
      <dgm:t>
        <a:bodyPr/>
        <a:lstStyle/>
        <a:p>
          <a:pPr algn="just"/>
          <a:endParaRPr lang="ru-RU"/>
        </a:p>
      </dgm:t>
    </dgm:pt>
    <dgm:pt modelId="{7E114C7B-6232-4E36-9AB0-CAD8DCC74421}" type="sibTrans" cxnId="{E111D882-6B65-441B-911A-9AB3D03AE407}">
      <dgm:prSet/>
      <dgm:spPr/>
      <dgm:t>
        <a:bodyPr/>
        <a:lstStyle/>
        <a:p>
          <a:pPr algn="just"/>
          <a:endParaRPr lang="ru-RU"/>
        </a:p>
      </dgm:t>
    </dgm:pt>
    <dgm:pt modelId="{33D74F73-1644-4E0F-9C13-AA12F4364C89}">
      <dgm:prSet phldrT="[Текст]"/>
      <dgm:spPr/>
      <dgm:t>
        <a:bodyPr/>
        <a:lstStyle/>
        <a:p>
          <a:pPr algn="just"/>
          <a:r>
            <a:rPr lang="ru-RU" dirty="0" smtClean="0"/>
            <a:t>По результатам исследований, учителя уделяют больше внимания ответам сильных учеников, дают им развернутую оценку. Средние и слабые ученики не получают подробной обратной связи. Это может иметь множество негативных последствий.</a:t>
          </a:r>
          <a:endParaRPr lang="ru-RU" dirty="0"/>
        </a:p>
      </dgm:t>
    </dgm:pt>
    <dgm:pt modelId="{60E04EA5-A851-4503-BA38-D909A1A86DB4}" type="parTrans" cxnId="{4B6260E0-9557-4B4F-A6CE-9AE631CF3783}">
      <dgm:prSet/>
      <dgm:spPr/>
      <dgm:t>
        <a:bodyPr/>
        <a:lstStyle/>
        <a:p>
          <a:pPr algn="just"/>
          <a:endParaRPr lang="ru-RU"/>
        </a:p>
      </dgm:t>
    </dgm:pt>
    <dgm:pt modelId="{AD9AEAD1-D30D-44ED-A436-8CCA433B1BDF}" type="sibTrans" cxnId="{4B6260E0-9557-4B4F-A6CE-9AE631CF3783}">
      <dgm:prSet/>
      <dgm:spPr/>
      <dgm:t>
        <a:bodyPr/>
        <a:lstStyle/>
        <a:p>
          <a:pPr algn="just"/>
          <a:endParaRPr lang="ru-RU"/>
        </a:p>
      </dgm:t>
    </dgm:pt>
    <dgm:pt modelId="{FEDE61BF-B4C5-4481-BCE0-B69BD032B7DB}">
      <dgm:prSet/>
      <dgm:spPr/>
      <dgm:t>
        <a:bodyPr/>
        <a:lstStyle/>
        <a:p>
          <a:pPr algn="just"/>
          <a:r>
            <a:rPr lang="ru-RU" b="1" smtClean="0"/>
            <a:t>Возможные решения </a:t>
          </a:r>
          <a:endParaRPr lang="ru-RU"/>
        </a:p>
      </dgm:t>
    </dgm:pt>
    <dgm:pt modelId="{71286888-7474-46C6-B499-FF80C56E4AF3}" type="sibTrans" cxnId="{90577117-846E-4686-B917-A8EEE22F3A6F}">
      <dgm:prSet/>
      <dgm:spPr/>
      <dgm:t>
        <a:bodyPr/>
        <a:lstStyle/>
        <a:p>
          <a:pPr algn="just"/>
          <a:endParaRPr lang="ru-RU"/>
        </a:p>
      </dgm:t>
    </dgm:pt>
    <dgm:pt modelId="{1D106F37-42E9-43BA-BC44-4A3059933698}" type="parTrans" cxnId="{90577117-846E-4686-B917-A8EEE22F3A6F}">
      <dgm:prSet/>
      <dgm:spPr/>
      <dgm:t>
        <a:bodyPr/>
        <a:lstStyle/>
        <a:p>
          <a:pPr algn="just"/>
          <a:endParaRPr lang="ru-RU"/>
        </a:p>
      </dgm:t>
    </dgm:pt>
    <dgm:pt modelId="{6E974D89-5BB9-4B17-9FB9-0B30142389D3}">
      <dgm:prSet/>
      <dgm:spPr/>
      <dgm:t>
        <a:bodyPr/>
        <a:lstStyle/>
        <a:p>
          <a:pPr algn="just"/>
          <a:r>
            <a:rPr lang="ru-RU" dirty="0" smtClean="0"/>
            <a:t>При отрицательной оценке без подробного ее разъяснения уче­ник считает, что он плохой, никчемный человек. Школьники (даже старшие) не всегда могут отделить себя и результаты своей работы, поэтому любой отрицательный отзыв может восприниматься как личное унижение (еще и перед всем классом). </a:t>
          </a:r>
          <a:endParaRPr lang="ru-RU" dirty="0"/>
        </a:p>
      </dgm:t>
    </dgm:pt>
    <dgm:pt modelId="{DC0FB670-B665-4008-ACAF-D45D1A25EB17}" type="sibTrans" cxnId="{C3F23662-84DD-4188-9EC8-217E5B3F2B53}">
      <dgm:prSet/>
      <dgm:spPr/>
      <dgm:t>
        <a:bodyPr/>
        <a:lstStyle/>
        <a:p>
          <a:pPr algn="just"/>
          <a:endParaRPr lang="ru-RU"/>
        </a:p>
      </dgm:t>
    </dgm:pt>
    <dgm:pt modelId="{C9D237A1-7DDE-48F2-9FE8-425C75D0B94F}" type="parTrans" cxnId="{C3F23662-84DD-4188-9EC8-217E5B3F2B53}">
      <dgm:prSet/>
      <dgm:spPr/>
      <dgm:t>
        <a:bodyPr/>
        <a:lstStyle/>
        <a:p>
          <a:pPr algn="just"/>
          <a:endParaRPr lang="ru-RU"/>
        </a:p>
      </dgm:t>
    </dgm:pt>
    <dgm:pt modelId="{A061E4AB-097A-4DB6-AACA-FB14F038DF7D}" type="pres">
      <dgm:prSet presAssocID="{56D946AD-A53B-4D89-963D-7A6588B1E68A}" presName="linear" presStyleCnt="0">
        <dgm:presLayoutVars>
          <dgm:animLvl val="lvl"/>
          <dgm:resizeHandles val="exact"/>
        </dgm:presLayoutVars>
      </dgm:prSet>
      <dgm:spPr/>
      <dgm:t>
        <a:bodyPr/>
        <a:lstStyle/>
        <a:p>
          <a:endParaRPr lang="ru-RU"/>
        </a:p>
      </dgm:t>
    </dgm:pt>
    <dgm:pt modelId="{5EAE2597-56A6-4172-A32F-09DD40C936FC}" type="pres">
      <dgm:prSet presAssocID="{1E3A105F-060D-4E30-AE07-A84CC1D11F1E}" presName="parentText" presStyleLbl="node1" presStyleIdx="0" presStyleCnt="2">
        <dgm:presLayoutVars>
          <dgm:chMax val="0"/>
          <dgm:bulletEnabled val="1"/>
        </dgm:presLayoutVars>
      </dgm:prSet>
      <dgm:spPr/>
      <dgm:t>
        <a:bodyPr/>
        <a:lstStyle/>
        <a:p>
          <a:endParaRPr lang="ru-RU"/>
        </a:p>
      </dgm:t>
    </dgm:pt>
    <dgm:pt modelId="{2E5C9624-7AAE-4C95-889A-B08368EC7D1B}" type="pres">
      <dgm:prSet presAssocID="{1E3A105F-060D-4E30-AE07-A84CC1D11F1E}" presName="childText" presStyleLbl="revTx" presStyleIdx="0" presStyleCnt="2">
        <dgm:presLayoutVars>
          <dgm:bulletEnabled val="1"/>
        </dgm:presLayoutVars>
      </dgm:prSet>
      <dgm:spPr/>
      <dgm:t>
        <a:bodyPr/>
        <a:lstStyle/>
        <a:p>
          <a:endParaRPr lang="ru-RU"/>
        </a:p>
      </dgm:t>
    </dgm:pt>
    <dgm:pt modelId="{7FA07A12-017A-48A3-851F-607327B7480E}" type="pres">
      <dgm:prSet presAssocID="{FEDE61BF-B4C5-4481-BCE0-B69BD032B7DB}" presName="parentText" presStyleLbl="node1" presStyleIdx="1" presStyleCnt="2">
        <dgm:presLayoutVars>
          <dgm:chMax val="0"/>
          <dgm:bulletEnabled val="1"/>
        </dgm:presLayoutVars>
      </dgm:prSet>
      <dgm:spPr/>
      <dgm:t>
        <a:bodyPr/>
        <a:lstStyle/>
        <a:p>
          <a:endParaRPr lang="ru-RU"/>
        </a:p>
      </dgm:t>
    </dgm:pt>
    <dgm:pt modelId="{3BE4A43E-9CD9-4C75-9300-F93CFCEF9C74}" type="pres">
      <dgm:prSet presAssocID="{FEDE61BF-B4C5-4481-BCE0-B69BD032B7DB}" presName="childText" presStyleLbl="revTx" presStyleIdx="1" presStyleCnt="2">
        <dgm:presLayoutVars>
          <dgm:bulletEnabled val="1"/>
        </dgm:presLayoutVars>
      </dgm:prSet>
      <dgm:spPr/>
      <dgm:t>
        <a:bodyPr/>
        <a:lstStyle/>
        <a:p>
          <a:endParaRPr lang="ru-RU"/>
        </a:p>
      </dgm:t>
    </dgm:pt>
  </dgm:ptLst>
  <dgm:cxnLst>
    <dgm:cxn modelId="{A7E8813D-7D7B-468E-A678-91DCAF5370D5}" type="presOf" srcId="{F5E4FC28-A9D5-4AED-9EF0-C41B28F463EE}" destId="{2E5C9624-7AAE-4C95-889A-B08368EC7D1B}" srcOrd="0" destOrd="2" presId="urn:microsoft.com/office/officeart/2005/8/layout/vList2"/>
    <dgm:cxn modelId="{E111D882-6B65-441B-911A-9AB3D03AE407}" srcId="{FEDE61BF-B4C5-4481-BCE0-B69BD032B7DB}" destId="{3F4AF0CE-CEFD-48FB-AA3A-D33FEAFD78CC}" srcOrd="0" destOrd="0" parTransId="{C093B499-49C8-46A4-BFDE-B0CE37E9BA6E}" sibTransId="{7E114C7B-6232-4E36-9AB0-CAD8DCC74421}"/>
    <dgm:cxn modelId="{C5E785AF-4446-4C96-AF20-897892AECC08}" type="presOf" srcId="{6E974D89-5BB9-4B17-9FB9-0B30142389D3}" destId="{2E5C9624-7AAE-4C95-889A-B08368EC7D1B}" srcOrd="0" destOrd="1" presId="urn:microsoft.com/office/officeart/2005/8/layout/vList2"/>
    <dgm:cxn modelId="{C3F23662-84DD-4188-9EC8-217E5B3F2B53}" srcId="{1E3A105F-060D-4E30-AE07-A84CC1D11F1E}" destId="{6E974D89-5BB9-4B17-9FB9-0B30142389D3}" srcOrd="1" destOrd="0" parTransId="{C9D237A1-7DDE-48F2-9FE8-425C75D0B94F}" sibTransId="{DC0FB670-B665-4008-ACAF-D45D1A25EB17}"/>
    <dgm:cxn modelId="{4B6260E0-9557-4B4F-A6CE-9AE631CF3783}" srcId="{1E3A105F-060D-4E30-AE07-A84CC1D11F1E}" destId="{33D74F73-1644-4E0F-9C13-AA12F4364C89}" srcOrd="0" destOrd="0" parTransId="{60E04EA5-A851-4503-BA38-D909A1A86DB4}" sibTransId="{AD9AEAD1-D30D-44ED-A436-8CCA433B1BDF}"/>
    <dgm:cxn modelId="{309E877F-D797-4C1A-B057-0092FB0260C6}" type="presOf" srcId="{33D74F73-1644-4E0F-9C13-AA12F4364C89}" destId="{2E5C9624-7AAE-4C95-889A-B08368EC7D1B}" srcOrd="0" destOrd="0" presId="urn:microsoft.com/office/officeart/2005/8/layout/vList2"/>
    <dgm:cxn modelId="{FC44E54A-F346-44A6-B76D-519CB52150D1}" type="presOf" srcId="{3F4AF0CE-CEFD-48FB-AA3A-D33FEAFD78CC}" destId="{3BE4A43E-9CD9-4C75-9300-F93CFCEF9C74}" srcOrd="0" destOrd="0" presId="urn:microsoft.com/office/officeart/2005/8/layout/vList2"/>
    <dgm:cxn modelId="{9ACE9068-0069-4469-A003-95E391742B17}" srcId="{1E3A105F-060D-4E30-AE07-A84CC1D11F1E}" destId="{F5E4FC28-A9D5-4AED-9EF0-C41B28F463EE}" srcOrd="2" destOrd="0" parTransId="{386A0C40-0F5D-46ED-AFBF-1F9DDEA91555}" sibTransId="{A26AB664-49BE-41BB-97D7-31DF34C0B903}"/>
    <dgm:cxn modelId="{90577117-846E-4686-B917-A8EEE22F3A6F}" srcId="{56D946AD-A53B-4D89-963D-7A6588B1E68A}" destId="{FEDE61BF-B4C5-4481-BCE0-B69BD032B7DB}" srcOrd="1" destOrd="0" parTransId="{1D106F37-42E9-43BA-BC44-4A3059933698}" sibTransId="{71286888-7474-46C6-B499-FF80C56E4AF3}"/>
    <dgm:cxn modelId="{D48DE6DB-9182-4488-A32B-B0DF86D632EA}" type="presOf" srcId="{56D946AD-A53B-4D89-963D-7A6588B1E68A}" destId="{A061E4AB-097A-4DB6-AACA-FB14F038DF7D}" srcOrd="0" destOrd="0" presId="urn:microsoft.com/office/officeart/2005/8/layout/vList2"/>
    <dgm:cxn modelId="{CFBE77FA-BBF5-47E8-837B-29538258D913}" srcId="{56D946AD-A53B-4D89-963D-7A6588B1E68A}" destId="{1E3A105F-060D-4E30-AE07-A84CC1D11F1E}" srcOrd="0" destOrd="0" parTransId="{481C5CD4-7DFF-4F8A-8BF7-2E6B817BC665}" sibTransId="{D2FD3304-FFCB-4679-985E-743D848B5214}"/>
    <dgm:cxn modelId="{FAAD1656-5005-440B-8013-FFE0219895CE}" type="presOf" srcId="{1E3A105F-060D-4E30-AE07-A84CC1D11F1E}" destId="{5EAE2597-56A6-4172-A32F-09DD40C936FC}" srcOrd="0" destOrd="0" presId="urn:microsoft.com/office/officeart/2005/8/layout/vList2"/>
    <dgm:cxn modelId="{4300F9F8-7016-4CC6-89EB-205CA611E5B9}" type="presOf" srcId="{FEDE61BF-B4C5-4481-BCE0-B69BD032B7DB}" destId="{7FA07A12-017A-48A3-851F-607327B7480E}" srcOrd="0" destOrd="0" presId="urn:microsoft.com/office/officeart/2005/8/layout/vList2"/>
    <dgm:cxn modelId="{3CF77E71-1755-480C-A32B-2EB1A423BA33}" type="presParOf" srcId="{A061E4AB-097A-4DB6-AACA-FB14F038DF7D}" destId="{5EAE2597-56A6-4172-A32F-09DD40C936FC}" srcOrd="0" destOrd="0" presId="urn:microsoft.com/office/officeart/2005/8/layout/vList2"/>
    <dgm:cxn modelId="{5514A218-B1DD-4DE5-B8D3-56B0D67DCEDF}" type="presParOf" srcId="{A061E4AB-097A-4DB6-AACA-FB14F038DF7D}" destId="{2E5C9624-7AAE-4C95-889A-B08368EC7D1B}" srcOrd="1" destOrd="0" presId="urn:microsoft.com/office/officeart/2005/8/layout/vList2"/>
    <dgm:cxn modelId="{4C48A11E-A50A-4878-93EA-AC8E6FE8E2FA}" type="presParOf" srcId="{A061E4AB-097A-4DB6-AACA-FB14F038DF7D}" destId="{7FA07A12-017A-48A3-851F-607327B7480E}" srcOrd="2" destOrd="0" presId="urn:microsoft.com/office/officeart/2005/8/layout/vList2"/>
    <dgm:cxn modelId="{5B62F92E-CDC9-4BEE-BBD4-8B5C2A16FA90}" type="presParOf" srcId="{A061E4AB-097A-4DB6-AACA-FB14F038DF7D}" destId="{3BE4A43E-9CD9-4C75-9300-F93CFCEF9C7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0909FD0-40A0-4F43-ACE4-25F504DA941A}" type="doc">
      <dgm:prSet loTypeId="urn:microsoft.com/office/officeart/2005/8/layout/chevron2" loCatId="list" qsTypeId="urn:microsoft.com/office/officeart/2005/8/quickstyle/simple1" qsCatId="simple" csTypeId="urn:microsoft.com/office/officeart/2005/8/colors/accent4_2" csCatId="accent4" phldr="1"/>
      <dgm:spPr/>
      <dgm:t>
        <a:bodyPr/>
        <a:lstStyle/>
        <a:p>
          <a:endParaRPr lang="ru-RU"/>
        </a:p>
      </dgm:t>
    </dgm:pt>
    <dgm:pt modelId="{6A34E2E9-51A6-47DE-9C76-026118341345}">
      <dgm:prSet/>
      <dgm:spPr/>
      <dgm:t>
        <a:bodyPr/>
        <a:lstStyle/>
        <a:p>
          <a:r>
            <a:rPr lang="ru-RU" dirty="0" smtClean="0"/>
            <a:t>1</a:t>
          </a:r>
          <a:endParaRPr lang="ru-RU" dirty="0"/>
        </a:p>
      </dgm:t>
    </dgm:pt>
    <dgm:pt modelId="{87F1EF20-9310-48E1-8D8D-F881D75D63C5}" type="parTrans" cxnId="{BF3D8208-660B-4BFA-9FBC-C846AEFD5521}">
      <dgm:prSet/>
      <dgm:spPr/>
      <dgm:t>
        <a:bodyPr/>
        <a:lstStyle/>
        <a:p>
          <a:endParaRPr lang="ru-RU"/>
        </a:p>
      </dgm:t>
    </dgm:pt>
    <dgm:pt modelId="{586C852B-B909-4113-B7C8-01A8D2852674}" type="sibTrans" cxnId="{BF3D8208-660B-4BFA-9FBC-C846AEFD5521}">
      <dgm:prSet/>
      <dgm:spPr/>
      <dgm:t>
        <a:bodyPr/>
        <a:lstStyle/>
        <a:p>
          <a:endParaRPr lang="ru-RU"/>
        </a:p>
      </dgm:t>
    </dgm:pt>
    <dgm:pt modelId="{19CE6A0E-05FD-43E6-9DEE-93503ADA2593}">
      <dgm:prSet/>
      <dgm:spPr/>
      <dgm:t>
        <a:bodyPr/>
        <a:lstStyle/>
        <a:p>
          <a:r>
            <a:rPr lang="ru-RU" dirty="0" smtClean="0"/>
            <a:t>2</a:t>
          </a:r>
          <a:endParaRPr lang="ru-RU" dirty="0"/>
        </a:p>
      </dgm:t>
    </dgm:pt>
    <dgm:pt modelId="{A8AFEDE7-16DC-4A95-BAAF-FE189564C7EB}" type="parTrans" cxnId="{06453585-A925-4C1A-A500-93D43F7E2F08}">
      <dgm:prSet/>
      <dgm:spPr/>
      <dgm:t>
        <a:bodyPr/>
        <a:lstStyle/>
        <a:p>
          <a:endParaRPr lang="ru-RU"/>
        </a:p>
      </dgm:t>
    </dgm:pt>
    <dgm:pt modelId="{E2AC34B9-758F-4A63-9B1A-38633AD8A760}" type="sibTrans" cxnId="{06453585-A925-4C1A-A500-93D43F7E2F08}">
      <dgm:prSet/>
      <dgm:spPr/>
      <dgm:t>
        <a:bodyPr/>
        <a:lstStyle/>
        <a:p>
          <a:endParaRPr lang="ru-RU"/>
        </a:p>
      </dgm:t>
    </dgm:pt>
    <dgm:pt modelId="{A0FD1EC0-FA90-4DB5-857F-D24E2BFB0C4F}">
      <dgm:prSet/>
      <dgm:spPr/>
      <dgm:t>
        <a:bodyPr/>
        <a:lstStyle/>
        <a:p>
          <a:r>
            <a:rPr lang="ru-RU" dirty="0" smtClean="0"/>
            <a:t>3</a:t>
          </a:r>
          <a:endParaRPr lang="ru-RU" dirty="0"/>
        </a:p>
      </dgm:t>
    </dgm:pt>
    <dgm:pt modelId="{E9BF0867-793E-40F1-8E64-896EB8F1CD5A}" type="parTrans" cxnId="{1A78A4E4-C2F6-48FC-BAA1-B4A38AA92DFA}">
      <dgm:prSet/>
      <dgm:spPr/>
      <dgm:t>
        <a:bodyPr/>
        <a:lstStyle/>
        <a:p>
          <a:endParaRPr lang="ru-RU"/>
        </a:p>
      </dgm:t>
    </dgm:pt>
    <dgm:pt modelId="{9C2EE8F1-4EBA-4989-A34B-D656FD38EF10}" type="sibTrans" cxnId="{1A78A4E4-C2F6-48FC-BAA1-B4A38AA92DFA}">
      <dgm:prSet/>
      <dgm:spPr/>
      <dgm:t>
        <a:bodyPr/>
        <a:lstStyle/>
        <a:p>
          <a:endParaRPr lang="ru-RU"/>
        </a:p>
      </dgm:t>
    </dgm:pt>
    <dgm:pt modelId="{84800701-C8B3-4B90-8F3D-CFE99C541A42}">
      <dgm:prSet/>
      <dgm:spPr/>
      <dgm:t>
        <a:bodyPr/>
        <a:lstStyle/>
        <a:p>
          <a:r>
            <a:rPr lang="ru-RU" dirty="0" smtClean="0"/>
            <a:t>4</a:t>
          </a:r>
          <a:endParaRPr lang="ru-RU" dirty="0"/>
        </a:p>
      </dgm:t>
    </dgm:pt>
    <dgm:pt modelId="{2DA55E03-AE71-4FEC-975C-BD62D3DA8952}" type="parTrans" cxnId="{EE31B4B4-67EF-4852-A820-516BEC909C18}">
      <dgm:prSet/>
      <dgm:spPr/>
      <dgm:t>
        <a:bodyPr/>
        <a:lstStyle/>
        <a:p>
          <a:endParaRPr lang="ru-RU"/>
        </a:p>
      </dgm:t>
    </dgm:pt>
    <dgm:pt modelId="{1602A9AF-7BEE-438B-A0C8-B5E981468EE3}" type="sibTrans" cxnId="{EE31B4B4-67EF-4852-A820-516BEC909C18}">
      <dgm:prSet/>
      <dgm:spPr/>
      <dgm:t>
        <a:bodyPr/>
        <a:lstStyle/>
        <a:p>
          <a:endParaRPr lang="ru-RU"/>
        </a:p>
      </dgm:t>
    </dgm:pt>
    <dgm:pt modelId="{164735E1-E8BC-4160-A8E8-D8A4D17ED0FF}">
      <dgm:prSet/>
      <dgm:spPr/>
      <dgm:t>
        <a:bodyPr/>
        <a:lstStyle/>
        <a:p>
          <a:r>
            <a:rPr lang="ru-RU" dirty="0" smtClean="0"/>
            <a:t>5</a:t>
          </a:r>
          <a:endParaRPr lang="ru-RU" dirty="0"/>
        </a:p>
      </dgm:t>
    </dgm:pt>
    <dgm:pt modelId="{1242AB04-9DE6-4AFE-AFAA-AD9E0AB447E8}" type="parTrans" cxnId="{38864716-EBB3-43CC-A272-67E6390C1D4F}">
      <dgm:prSet/>
      <dgm:spPr/>
      <dgm:t>
        <a:bodyPr/>
        <a:lstStyle/>
        <a:p>
          <a:endParaRPr lang="ru-RU"/>
        </a:p>
      </dgm:t>
    </dgm:pt>
    <dgm:pt modelId="{F4435012-3927-46B8-AA0A-3477EF9D9B60}" type="sibTrans" cxnId="{38864716-EBB3-43CC-A272-67E6390C1D4F}">
      <dgm:prSet/>
      <dgm:spPr/>
      <dgm:t>
        <a:bodyPr/>
        <a:lstStyle/>
        <a:p>
          <a:endParaRPr lang="ru-RU"/>
        </a:p>
      </dgm:t>
    </dgm:pt>
    <dgm:pt modelId="{F1B253C7-2DEF-44A2-8D4C-1A27863DFF90}">
      <dgm:prSet/>
      <dgm:spPr/>
      <dgm:t>
        <a:bodyPr/>
        <a:lstStyle/>
        <a:p>
          <a:r>
            <a:rPr lang="ru-RU" dirty="0" smtClean="0"/>
            <a:t>6</a:t>
          </a:r>
          <a:endParaRPr lang="ru-RU" dirty="0"/>
        </a:p>
      </dgm:t>
    </dgm:pt>
    <dgm:pt modelId="{9CCD7D61-E55D-4D92-B1AC-46655C651D6F}" type="parTrans" cxnId="{1A8AF914-CD84-4808-AC01-516FD2B4532C}">
      <dgm:prSet/>
      <dgm:spPr/>
      <dgm:t>
        <a:bodyPr/>
        <a:lstStyle/>
        <a:p>
          <a:endParaRPr lang="ru-RU"/>
        </a:p>
      </dgm:t>
    </dgm:pt>
    <dgm:pt modelId="{DBFF54CE-8FE4-41EC-9A77-4D34B1520BD5}" type="sibTrans" cxnId="{1A8AF914-CD84-4808-AC01-516FD2B4532C}">
      <dgm:prSet/>
      <dgm:spPr/>
      <dgm:t>
        <a:bodyPr/>
        <a:lstStyle/>
        <a:p>
          <a:endParaRPr lang="ru-RU"/>
        </a:p>
      </dgm:t>
    </dgm:pt>
    <dgm:pt modelId="{9CB2449B-FDDE-4E74-BDD5-61390BC96ACB}">
      <dgm:prSet/>
      <dgm:spPr/>
      <dgm:t>
        <a:bodyPr/>
        <a:lstStyle/>
        <a:p>
          <a:r>
            <a:rPr lang="ru-RU" dirty="0" smtClean="0"/>
            <a:t>Реагировать на каждый ответ ученика так, чтобы он понимал, принят его ответ или нет.</a:t>
          </a:r>
          <a:endParaRPr lang="ru-RU" dirty="0"/>
        </a:p>
      </dgm:t>
    </dgm:pt>
    <dgm:pt modelId="{3B8EB4D0-C64D-478F-8539-D7BF7A3CBB85}" type="parTrans" cxnId="{EB09752A-F3FB-4D17-BD4D-B77C63587601}">
      <dgm:prSet/>
      <dgm:spPr/>
      <dgm:t>
        <a:bodyPr/>
        <a:lstStyle/>
        <a:p>
          <a:endParaRPr lang="ru-RU"/>
        </a:p>
      </dgm:t>
    </dgm:pt>
    <dgm:pt modelId="{46701E2A-2A52-4D59-B9C3-EDD248BBA5F7}" type="sibTrans" cxnId="{EB09752A-F3FB-4D17-BD4D-B77C63587601}">
      <dgm:prSet/>
      <dgm:spPr/>
      <dgm:t>
        <a:bodyPr/>
        <a:lstStyle/>
        <a:p>
          <a:endParaRPr lang="ru-RU"/>
        </a:p>
      </dgm:t>
    </dgm:pt>
    <dgm:pt modelId="{1B67C277-7EBF-46CD-A28E-7EBD781389E6}">
      <dgm:prSet/>
      <dgm:spPr/>
      <dgm:t>
        <a:bodyPr/>
        <a:lstStyle/>
        <a:p>
          <a:r>
            <a:rPr lang="ru-RU" smtClean="0"/>
            <a:t>Расширять </a:t>
          </a:r>
          <a:r>
            <a:rPr lang="ru-RU" dirty="0" smtClean="0"/>
            <a:t>запас реакций на правильные и неправильные ответы («Да», «Хорошая работа», «Нет, это неверно» и пр.).</a:t>
          </a:r>
          <a:endParaRPr lang="ru-RU" dirty="0"/>
        </a:p>
      </dgm:t>
    </dgm:pt>
    <dgm:pt modelId="{A1E28891-90D0-4ECF-8A22-D7BD3D96DCA1}" type="parTrans" cxnId="{66261051-F984-4025-9608-1B1D5A5EA712}">
      <dgm:prSet/>
      <dgm:spPr/>
      <dgm:t>
        <a:bodyPr/>
        <a:lstStyle/>
        <a:p>
          <a:endParaRPr lang="ru-RU"/>
        </a:p>
      </dgm:t>
    </dgm:pt>
    <dgm:pt modelId="{B45878D4-D4D9-4B78-AAFA-870D6DF2CAAB}" type="sibTrans" cxnId="{66261051-F984-4025-9608-1B1D5A5EA712}">
      <dgm:prSet/>
      <dgm:spPr/>
      <dgm:t>
        <a:bodyPr/>
        <a:lstStyle/>
        <a:p>
          <a:endParaRPr lang="ru-RU"/>
        </a:p>
      </dgm:t>
    </dgm:pt>
    <dgm:pt modelId="{365D3183-B01F-4537-AB02-EC2E86151FA5}">
      <dgm:prSet/>
      <dgm:spPr/>
      <dgm:t>
        <a:bodyPr/>
        <a:lstStyle/>
        <a:p>
          <a:r>
            <a:rPr lang="ru-RU" smtClean="0"/>
            <a:t>Предложить </a:t>
          </a:r>
          <a:r>
            <a:rPr lang="ru-RU" dirty="0" smtClean="0"/>
            <a:t>другому ученику оценить правильность или неправильность ответа.</a:t>
          </a:r>
          <a:endParaRPr lang="ru-RU" dirty="0"/>
        </a:p>
      </dgm:t>
    </dgm:pt>
    <dgm:pt modelId="{B00A4852-D912-454F-A308-2AC6A1E215A3}" type="parTrans" cxnId="{1559DF25-F44A-4442-844B-175C8C35F4C5}">
      <dgm:prSet/>
      <dgm:spPr/>
      <dgm:t>
        <a:bodyPr/>
        <a:lstStyle/>
        <a:p>
          <a:endParaRPr lang="ru-RU"/>
        </a:p>
      </dgm:t>
    </dgm:pt>
    <dgm:pt modelId="{D83BCE28-5601-497D-9516-1A149BB515D1}" type="sibTrans" cxnId="{1559DF25-F44A-4442-844B-175C8C35F4C5}">
      <dgm:prSet/>
      <dgm:spPr/>
      <dgm:t>
        <a:bodyPr/>
        <a:lstStyle/>
        <a:p>
          <a:endParaRPr lang="ru-RU"/>
        </a:p>
      </dgm:t>
    </dgm:pt>
    <dgm:pt modelId="{CA8987D5-8E24-40ED-B699-9E84C2351740}">
      <dgm:prSet/>
      <dgm:spPr/>
      <dgm:t>
        <a:bodyPr/>
        <a:lstStyle/>
        <a:p>
          <a:r>
            <a:rPr lang="ru-RU" smtClean="0"/>
            <a:t>Если </a:t>
          </a:r>
          <a:r>
            <a:rPr lang="ru-RU" dirty="0" smtClean="0"/>
            <a:t>ответ неверный, говорить, как можно улучшить свою работу.</a:t>
          </a:r>
          <a:endParaRPr lang="ru-RU" dirty="0"/>
        </a:p>
      </dgm:t>
    </dgm:pt>
    <dgm:pt modelId="{AAD508ED-E06A-4594-9612-2581E338CAFB}" type="parTrans" cxnId="{85C9919F-ADBF-4A90-905F-0812B8CCE619}">
      <dgm:prSet/>
      <dgm:spPr/>
      <dgm:t>
        <a:bodyPr/>
        <a:lstStyle/>
        <a:p>
          <a:endParaRPr lang="ru-RU"/>
        </a:p>
      </dgm:t>
    </dgm:pt>
    <dgm:pt modelId="{E9488612-F5A1-4987-9BB2-C41FF973483C}" type="sibTrans" cxnId="{85C9919F-ADBF-4A90-905F-0812B8CCE619}">
      <dgm:prSet/>
      <dgm:spPr/>
      <dgm:t>
        <a:bodyPr/>
        <a:lstStyle/>
        <a:p>
          <a:endParaRPr lang="ru-RU"/>
        </a:p>
      </dgm:t>
    </dgm:pt>
    <dgm:pt modelId="{693952A7-DDDC-4710-89B2-F485CCFA5C9C}">
      <dgm:prSet/>
      <dgm:spPr/>
      <dgm:t>
        <a:bodyPr/>
        <a:lstStyle/>
        <a:p>
          <a:r>
            <a:rPr lang="ru-RU" smtClean="0"/>
            <a:t>Стараться </a:t>
          </a:r>
          <a:r>
            <a:rPr lang="ru-RU" dirty="0" smtClean="0"/>
            <a:t>найти верное, положительное в каждом ответе («Первые две причины ты назвала правильно, но вторая не подходит»).</a:t>
          </a:r>
          <a:endParaRPr lang="ru-RU" dirty="0"/>
        </a:p>
      </dgm:t>
    </dgm:pt>
    <dgm:pt modelId="{842E8C1D-A113-4D1A-A01B-F02FBA4C4BDA}" type="parTrans" cxnId="{D3AE6AE0-4072-43E9-8623-1F212BCE4CA1}">
      <dgm:prSet/>
      <dgm:spPr/>
      <dgm:t>
        <a:bodyPr/>
        <a:lstStyle/>
        <a:p>
          <a:endParaRPr lang="ru-RU"/>
        </a:p>
      </dgm:t>
    </dgm:pt>
    <dgm:pt modelId="{A9F766E2-CBE6-477D-9A71-1D4BA50600F0}" type="sibTrans" cxnId="{D3AE6AE0-4072-43E9-8623-1F212BCE4CA1}">
      <dgm:prSet/>
      <dgm:spPr/>
      <dgm:t>
        <a:bodyPr/>
        <a:lstStyle/>
        <a:p>
          <a:endParaRPr lang="ru-RU"/>
        </a:p>
      </dgm:t>
    </dgm:pt>
    <dgm:pt modelId="{1969FC93-6BE6-4267-9080-DFE48290CA5C}">
      <dgm:prSet/>
      <dgm:spPr/>
      <dgm:t>
        <a:bodyPr/>
        <a:lstStyle/>
        <a:p>
          <a:r>
            <a:rPr lang="ru-RU" smtClean="0"/>
            <a:t>Сохранять </a:t>
          </a:r>
          <a:r>
            <a:rPr lang="ru-RU" dirty="0" smtClean="0"/>
            <a:t>соотношение положительных и отрицательных реакций не ниже 1:4 («Нет, ответ получится неверный, но ты нашел правильную формулу расчета»).</a:t>
          </a:r>
          <a:endParaRPr lang="ru-RU" dirty="0"/>
        </a:p>
      </dgm:t>
    </dgm:pt>
    <dgm:pt modelId="{C3B8864F-199B-4A4C-8DE0-DB672D8D0EE1}" type="parTrans" cxnId="{42ACA495-B272-40FC-B550-C282ECA6D3FA}">
      <dgm:prSet/>
      <dgm:spPr/>
      <dgm:t>
        <a:bodyPr/>
        <a:lstStyle/>
        <a:p>
          <a:endParaRPr lang="ru-RU"/>
        </a:p>
      </dgm:t>
    </dgm:pt>
    <dgm:pt modelId="{91F33B3E-A55C-44B1-8875-791157F2C772}" type="sibTrans" cxnId="{42ACA495-B272-40FC-B550-C282ECA6D3FA}">
      <dgm:prSet/>
      <dgm:spPr/>
      <dgm:t>
        <a:bodyPr/>
        <a:lstStyle/>
        <a:p>
          <a:endParaRPr lang="ru-RU"/>
        </a:p>
      </dgm:t>
    </dgm:pt>
    <dgm:pt modelId="{5D089774-3A50-4BEA-8AAA-839C154F0720}" type="pres">
      <dgm:prSet presAssocID="{20909FD0-40A0-4F43-ACE4-25F504DA941A}" presName="linearFlow" presStyleCnt="0">
        <dgm:presLayoutVars>
          <dgm:dir/>
          <dgm:animLvl val="lvl"/>
          <dgm:resizeHandles val="exact"/>
        </dgm:presLayoutVars>
      </dgm:prSet>
      <dgm:spPr/>
      <dgm:t>
        <a:bodyPr/>
        <a:lstStyle/>
        <a:p>
          <a:endParaRPr lang="ru-RU"/>
        </a:p>
      </dgm:t>
    </dgm:pt>
    <dgm:pt modelId="{438D4C8B-E96A-4B43-8569-378DBAA23B5C}" type="pres">
      <dgm:prSet presAssocID="{6A34E2E9-51A6-47DE-9C76-026118341345}" presName="composite" presStyleCnt="0"/>
      <dgm:spPr/>
    </dgm:pt>
    <dgm:pt modelId="{3CA4B5B1-01D9-489C-ADE0-1AA6BE970551}" type="pres">
      <dgm:prSet presAssocID="{6A34E2E9-51A6-47DE-9C76-026118341345}" presName="parentText" presStyleLbl="alignNode1" presStyleIdx="0" presStyleCnt="6">
        <dgm:presLayoutVars>
          <dgm:chMax val="1"/>
          <dgm:bulletEnabled val="1"/>
        </dgm:presLayoutVars>
      </dgm:prSet>
      <dgm:spPr/>
      <dgm:t>
        <a:bodyPr/>
        <a:lstStyle/>
        <a:p>
          <a:endParaRPr lang="ru-RU"/>
        </a:p>
      </dgm:t>
    </dgm:pt>
    <dgm:pt modelId="{ED5AAE5A-C3F3-44CA-ACE8-783DD2D254C1}" type="pres">
      <dgm:prSet presAssocID="{6A34E2E9-51A6-47DE-9C76-026118341345}" presName="descendantText" presStyleLbl="alignAcc1" presStyleIdx="0" presStyleCnt="6">
        <dgm:presLayoutVars>
          <dgm:bulletEnabled val="1"/>
        </dgm:presLayoutVars>
      </dgm:prSet>
      <dgm:spPr/>
      <dgm:t>
        <a:bodyPr/>
        <a:lstStyle/>
        <a:p>
          <a:endParaRPr lang="ru-RU"/>
        </a:p>
      </dgm:t>
    </dgm:pt>
    <dgm:pt modelId="{FB26E209-D208-454B-81EA-24FC839F6714}" type="pres">
      <dgm:prSet presAssocID="{586C852B-B909-4113-B7C8-01A8D2852674}" presName="sp" presStyleCnt="0"/>
      <dgm:spPr/>
    </dgm:pt>
    <dgm:pt modelId="{FC07B225-2FA4-46FE-9908-9EF993815F1D}" type="pres">
      <dgm:prSet presAssocID="{19CE6A0E-05FD-43E6-9DEE-93503ADA2593}" presName="composite" presStyleCnt="0"/>
      <dgm:spPr/>
    </dgm:pt>
    <dgm:pt modelId="{AF4272ED-0655-4519-B9C7-6244E16EAEB8}" type="pres">
      <dgm:prSet presAssocID="{19CE6A0E-05FD-43E6-9DEE-93503ADA2593}" presName="parentText" presStyleLbl="alignNode1" presStyleIdx="1" presStyleCnt="6">
        <dgm:presLayoutVars>
          <dgm:chMax val="1"/>
          <dgm:bulletEnabled val="1"/>
        </dgm:presLayoutVars>
      </dgm:prSet>
      <dgm:spPr/>
      <dgm:t>
        <a:bodyPr/>
        <a:lstStyle/>
        <a:p>
          <a:endParaRPr lang="ru-RU"/>
        </a:p>
      </dgm:t>
    </dgm:pt>
    <dgm:pt modelId="{1FF491B3-8EC3-4907-991B-8E597D3106A2}" type="pres">
      <dgm:prSet presAssocID="{19CE6A0E-05FD-43E6-9DEE-93503ADA2593}" presName="descendantText" presStyleLbl="alignAcc1" presStyleIdx="1" presStyleCnt="6">
        <dgm:presLayoutVars>
          <dgm:bulletEnabled val="1"/>
        </dgm:presLayoutVars>
      </dgm:prSet>
      <dgm:spPr/>
      <dgm:t>
        <a:bodyPr/>
        <a:lstStyle/>
        <a:p>
          <a:endParaRPr lang="ru-RU"/>
        </a:p>
      </dgm:t>
    </dgm:pt>
    <dgm:pt modelId="{CC8C1FAD-402C-49F8-8D22-D7C03EA6D5C4}" type="pres">
      <dgm:prSet presAssocID="{E2AC34B9-758F-4A63-9B1A-38633AD8A760}" presName="sp" presStyleCnt="0"/>
      <dgm:spPr/>
    </dgm:pt>
    <dgm:pt modelId="{32361110-62CB-43CA-89D1-7C992094D376}" type="pres">
      <dgm:prSet presAssocID="{A0FD1EC0-FA90-4DB5-857F-D24E2BFB0C4F}" presName="composite" presStyleCnt="0"/>
      <dgm:spPr/>
    </dgm:pt>
    <dgm:pt modelId="{81B1B444-02E9-4495-BF69-83952C46CFBC}" type="pres">
      <dgm:prSet presAssocID="{A0FD1EC0-FA90-4DB5-857F-D24E2BFB0C4F}" presName="parentText" presStyleLbl="alignNode1" presStyleIdx="2" presStyleCnt="6">
        <dgm:presLayoutVars>
          <dgm:chMax val="1"/>
          <dgm:bulletEnabled val="1"/>
        </dgm:presLayoutVars>
      </dgm:prSet>
      <dgm:spPr/>
      <dgm:t>
        <a:bodyPr/>
        <a:lstStyle/>
        <a:p>
          <a:endParaRPr lang="ru-RU"/>
        </a:p>
      </dgm:t>
    </dgm:pt>
    <dgm:pt modelId="{2FDCF59F-C7E8-47C0-8D31-6FDD259E6E7F}" type="pres">
      <dgm:prSet presAssocID="{A0FD1EC0-FA90-4DB5-857F-D24E2BFB0C4F}" presName="descendantText" presStyleLbl="alignAcc1" presStyleIdx="2" presStyleCnt="6">
        <dgm:presLayoutVars>
          <dgm:bulletEnabled val="1"/>
        </dgm:presLayoutVars>
      </dgm:prSet>
      <dgm:spPr/>
      <dgm:t>
        <a:bodyPr/>
        <a:lstStyle/>
        <a:p>
          <a:endParaRPr lang="ru-RU"/>
        </a:p>
      </dgm:t>
    </dgm:pt>
    <dgm:pt modelId="{0A441487-7EFD-4398-909C-F68A15E37D54}" type="pres">
      <dgm:prSet presAssocID="{9C2EE8F1-4EBA-4989-A34B-D656FD38EF10}" presName="sp" presStyleCnt="0"/>
      <dgm:spPr/>
    </dgm:pt>
    <dgm:pt modelId="{DE34C57F-1972-4A72-A09B-7EDC2B1B09CD}" type="pres">
      <dgm:prSet presAssocID="{84800701-C8B3-4B90-8F3D-CFE99C541A42}" presName="composite" presStyleCnt="0"/>
      <dgm:spPr/>
    </dgm:pt>
    <dgm:pt modelId="{E87FADB0-0EC8-4392-9B47-ECED4F570558}" type="pres">
      <dgm:prSet presAssocID="{84800701-C8B3-4B90-8F3D-CFE99C541A42}" presName="parentText" presStyleLbl="alignNode1" presStyleIdx="3" presStyleCnt="6">
        <dgm:presLayoutVars>
          <dgm:chMax val="1"/>
          <dgm:bulletEnabled val="1"/>
        </dgm:presLayoutVars>
      </dgm:prSet>
      <dgm:spPr/>
      <dgm:t>
        <a:bodyPr/>
        <a:lstStyle/>
        <a:p>
          <a:endParaRPr lang="ru-RU"/>
        </a:p>
      </dgm:t>
    </dgm:pt>
    <dgm:pt modelId="{6DDA0512-0E3E-4A9D-ADAE-4D6530E90FD4}" type="pres">
      <dgm:prSet presAssocID="{84800701-C8B3-4B90-8F3D-CFE99C541A42}" presName="descendantText" presStyleLbl="alignAcc1" presStyleIdx="3" presStyleCnt="6">
        <dgm:presLayoutVars>
          <dgm:bulletEnabled val="1"/>
        </dgm:presLayoutVars>
      </dgm:prSet>
      <dgm:spPr/>
      <dgm:t>
        <a:bodyPr/>
        <a:lstStyle/>
        <a:p>
          <a:endParaRPr lang="ru-RU"/>
        </a:p>
      </dgm:t>
    </dgm:pt>
    <dgm:pt modelId="{ADD01BA6-4470-4FA2-8AC9-36478C4FDF27}" type="pres">
      <dgm:prSet presAssocID="{1602A9AF-7BEE-438B-A0C8-B5E981468EE3}" presName="sp" presStyleCnt="0"/>
      <dgm:spPr/>
    </dgm:pt>
    <dgm:pt modelId="{1E8C90E8-9261-4381-9E6D-1CA8B8E4BDB5}" type="pres">
      <dgm:prSet presAssocID="{164735E1-E8BC-4160-A8E8-D8A4D17ED0FF}" presName="composite" presStyleCnt="0"/>
      <dgm:spPr/>
    </dgm:pt>
    <dgm:pt modelId="{D8AFDB4A-592E-4511-B0AF-117B600A627F}" type="pres">
      <dgm:prSet presAssocID="{164735E1-E8BC-4160-A8E8-D8A4D17ED0FF}" presName="parentText" presStyleLbl="alignNode1" presStyleIdx="4" presStyleCnt="6">
        <dgm:presLayoutVars>
          <dgm:chMax val="1"/>
          <dgm:bulletEnabled val="1"/>
        </dgm:presLayoutVars>
      </dgm:prSet>
      <dgm:spPr/>
      <dgm:t>
        <a:bodyPr/>
        <a:lstStyle/>
        <a:p>
          <a:endParaRPr lang="ru-RU"/>
        </a:p>
      </dgm:t>
    </dgm:pt>
    <dgm:pt modelId="{6D61ACF2-A246-49C1-A2DF-50400DEB90FD}" type="pres">
      <dgm:prSet presAssocID="{164735E1-E8BC-4160-A8E8-D8A4D17ED0FF}" presName="descendantText" presStyleLbl="alignAcc1" presStyleIdx="4" presStyleCnt="6">
        <dgm:presLayoutVars>
          <dgm:bulletEnabled val="1"/>
        </dgm:presLayoutVars>
      </dgm:prSet>
      <dgm:spPr/>
      <dgm:t>
        <a:bodyPr/>
        <a:lstStyle/>
        <a:p>
          <a:endParaRPr lang="ru-RU"/>
        </a:p>
      </dgm:t>
    </dgm:pt>
    <dgm:pt modelId="{D3F8B785-BA4A-4A92-82E7-F63F0809C512}" type="pres">
      <dgm:prSet presAssocID="{F4435012-3927-46B8-AA0A-3477EF9D9B60}" presName="sp" presStyleCnt="0"/>
      <dgm:spPr/>
    </dgm:pt>
    <dgm:pt modelId="{CF2D4C2E-BD61-43FB-B4A5-CE49CEA21B4A}" type="pres">
      <dgm:prSet presAssocID="{F1B253C7-2DEF-44A2-8D4C-1A27863DFF90}" presName="composite" presStyleCnt="0"/>
      <dgm:spPr/>
    </dgm:pt>
    <dgm:pt modelId="{FD9C97B2-48FA-476C-A5FC-049366089943}" type="pres">
      <dgm:prSet presAssocID="{F1B253C7-2DEF-44A2-8D4C-1A27863DFF90}" presName="parentText" presStyleLbl="alignNode1" presStyleIdx="5" presStyleCnt="6">
        <dgm:presLayoutVars>
          <dgm:chMax val="1"/>
          <dgm:bulletEnabled val="1"/>
        </dgm:presLayoutVars>
      </dgm:prSet>
      <dgm:spPr/>
      <dgm:t>
        <a:bodyPr/>
        <a:lstStyle/>
        <a:p>
          <a:endParaRPr lang="ru-RU"/>
        </a:p>
      </dgm:t>
    </dgm:pt>
    <dgm:pt modelId="{8B3FC9AB-EDD2-409F-89E0-94EF421988C8}" type="pres">
      <dgm:prSet presAssocID="{F1B253C7-2DEF-44A2-8D4C-1A27863DFF90}" presName="descendantText" presStyleLbl="alignAcc1" presStyleIdx="5" presStyleCnt="6">
        <dgm:presLayoutVars>
          <dgm:bulletEnabled val="1"/>
        </dgm:presLayoutVars>
      </dgm:prSet>
      <dgm:spPr/>
      <dgm:t>
        <a:bodyPr/>
        <a:lstStyle/>
        <a:p>
          <a:endParaRPr lang="ru-RU"/>
        </a:p>
      </dgm:t>
    </dgm:pt>
  </dgm:ptLst>
  <dgm:cxnLst>
    <dgm:cxn modelId="{EE31B4B4-67EF-4852-A820-516BEC909C18}" srcId="{20909FD0-40A0-4F43-ACE4-25F504DA941A}" destId="{84800701-C8B3-4B90-8F3D-CFE99C541A42}" srcOrd="3" destOrd="0" parTransId="{2DA55E03-AE71-4FEC-975C-BD62D3DA8952}" sibTransId="{1602A9AF-7BEE-438B-A0C8-B5E981468EE3}"/>
    <dgm:cxn modelId="{D3AE6AE0-4072-43E9-8623-1F212BCE4CA1}" srcId="{164735E1-E8BC-4160-A8E8-D8A4D17ED0FF}" destId="{693952A7-DDDC-4710-89B2-F485CCFA5C9C}" srcOrd="0" destOrd="0" parTransId="{842E8C1D-A113-4D1A-A01B-F02FBA4C4BDA}" sibTransId="{A9F766E2-CBE6-477D-9A71-1D4BA50600F0}"/>
    <dgm:cxn modelId="{1A8AF914-CD84-4808-AC01-516FD2B4532C}" srcId="{20909FD0-40A0-4F43-ACE4-25F504DA941A}" destId="{F1B253C7-2DEF-44A2-8D4C-1A27863DFF90}" srcOrd="5" destOrd="0" parTransId="{9CCD7D61-E55D-4D92-B1AC-46655C651D6F}" sibTransId="{DBFF54CE-8FE4-41EC-9A77-4D34B1520BD5}"/>
    <dgm:cxn modelId="{85C9919F-ADBF-4A90-905F-0812B8CCE619}" srcId="{84800701-C8B3-4B90-8F3D-CFE99C541A42}" destId="{CA8987D5-8E24-40ED-B699-9E84C2351740}" srcOrd="0" destOrd="0" parTransId="{AAD508ED-E06A-4594-9612-2581E338CAFB}" sibTransId="{E9488612-F5A1-4987-9BB2-C41FF973483C}"/>
    <dgm:cxn modelId="{D893441A-2C22-4AC8-A8F5-A88760C93647}" type="presOf" srcId="{A0FD1EC0-FA90-4DB5-857F-D24E2BFB0C4F}" destId="{81B1B444-02E9-4495-BF69-83952C46CFBC}" srcOrd="0" destOrd="0" presId="urn:microsoft.com/office/officeart/2005/8/layout/chevron2"/>
    <dgm:cxn modelId="{634FE139-12CC-40C1-BE05-DC2ED3B25F12}" type="presOf" srcId="{84800701-C8B3-4B90-8F3D-CFE99C541A42}" destId="{E87FADB0-0EC8-4392-9B47-ECED4F570558}" srcOrd="0" destOrd="0" presId="urn:microsoft.com/office/officeart/2005/8/layout/chevron2"/>
    <dgm:cxn modelId="{0CC4767C-B23C-49ED-83D4-F197E96DCC7F}" type="presOf" srcId="{1B67C277-7EBF-46CD-A28E-7EBD781389E6}" destId="{1FF491B3-8EC3-4907-991B-8E597D3106A2}" srcOrd="0" destOrd="0" presId="urn:microsoft.com/office/officeart/2005/8/layout/chevron2"/>
    <dgm:cxn modelId="{0A46D707-0620-404E-9DB9-1FCE32CE8977}" type="presOf" srcId="{693952A7-DDDC-4710-89B2-F485CCFA5C9C}" destId="{6D61ACF2-A246-49C1-A2DF-50400DEB90FD}" srcOrd="0" destOrd="0" presId="urn:microsoft.com/office/officeart/2005/8/layout/chevron2"/>
    <dgm:cxn modelId="{BF3D8208-660B-4BFA-9FBC-C846AEFD5521}" srcId="{20909FD0-40A0-4F43-ACE4-25F504DA941A}" destId="{6A34E2E9-51A6-47DE-9C76-026118341345}" srcOrd="0" destOrd="0" parTransId="{87F1EF20-9310-48E1-8D8D-F881D75D63C5}" sibTransId="{586C852B-B909-4113-B7C8-01A8D2852674}"/>
    <dgm:cxn modelId="{1559DF25-F44A-4442-844B-175C8C35F4C5}" srcId="{A0FD1EC0-FA90-4DB5-857F-D24E2BFB0C4F}" destId="{365D3183-B01F-4537-AB02-EC2E86151FA5}" srcOrd="0" destOrd="0" parTransId="{B00A4852-D912-454F-A308-2AC6A1E215A3}" sibTransId="{D83BCE28-5601-497D-9516-1A149BB515D1}"/>
    <dgm:cxn modelId="{08ECFC62-0331-4C5C-9415-BC1B47F593C9}" type="presOf" srcId="{6A34E2E9-51A6-47DE-9C76-026118341345}" destId="{3CA4B5B1-01D9-489C-ADE0-1AA6BE970551}" srcOrd="0" destOrd="0" presId="urn:microsoft.com/office/officeart/2005/8/layout/chevron2"/>
    <dgm:cxn modelId="{14E25DEA-C661-49B0-9D79-00FE6BC3503A}" type="presOf" srcId="{20909FD0-40A0-4F43-ACE4-25F504DA941A}" destId="{5D089774-3A50-4BEA-8AAA-839C154F0720}" srcOrd="0" destOrd="0" presId="urn:microsoft.com/office/officeart/2005/8/layout/chevron2"/>
    <dgm:cxn modelId="{029B6292-2782-456F-B433-238802B85801}" type="presOf" srcId="{164735E1-E8BC-4160-A8E8-D8A4D17ED0FF}" destId="{D8AFDB4A-592E-4511-B0AF-117B600A627F}" srcOrd="0" destOrd="0" presId="urn:microsoft.com/office/officeart/2005/8/layout/chevron2"/>
    <dgm:cxn modelId="{42ACA495-B272-40FC-B550-C282ECA6D3FA}" srcId="{F1B253C7-2DEF-44A2-8D4C-1A27863DFF90}" destId="{1969FC93-6BE6-4267-9080-DFE48290CA5C}" srcOrd="0" destOrd="0" parTransId="{C3B8864F-199B-4A4C-8DE0-DB672D8D0EE1}" sibTransId="{91F33B3E-A55C-44B1-8875-791157F2C772}"/>
    <dgm:cxn modelId="{8D22E823-CCA2-4815-B2C2-DEB0CFCB7AB7}" type="presOf" srcId="{9CB2449B-FDDE-4E74-BDD5-61390BC96ACB}" destId="{ED5AAE5A-C3F3-44CA-ACE8-783DD2D254C1}" srcOrd="0" destOrd="0" presId="urn:microsoft.com/office/officeart/2005/8/layout/chevron2"/>
    <dgm:cxn modelId="{A7EC6977-B28A-46F9-B30A-F9AE4F042466}" type="presOf" srcId="{19CE6A0E-05FD-43E6-9DEE-93503ADA2593}" destId="{AF4272ED-0655-4519-B9C7-6244E16EAEB8}" srcOrd="0" destOrd="0" presId="urn:microsoft.com/office/officeart/2005/8/layout/chevron2"/>
    <dgm:cxn modelId="{38864716-EBB3-43CC-A272-67E6390C1D4F}" srcId="{20909FD0-40A0-4F43-ACE4-25F504DA941A}" destId="{164735E1-E8BC-4160-A8E8-D8A4D17ED0FF}" srcOrd="4" destOrd="0" parTransId="{1242AB04-9DE6-4AFE-AFAA-AD9E0AB447E8}" sibTransId="{F4435012-3927-46B8-AA0A-3477EF9D9B60}"/>
    <dgm:cxn modelId="{1968303E-E584-4310-A342-2B8AF33421E1}" type="presOf" srcId="{365D3183-B01F-4537-AB02-EC2E86151FA5}" destId="{2FDCF59F-C7E8-47C0-8D31-6FDD259E6E7F}" srcOrd="0" destOrd="0" presId="urn:microsoft.com/office/officeart/2005/8/layout/chevron2"/>
    <dgm:cxn modelId="{66261051-F984-4025-9608-1B1D5A5EA712}" srcId="{19CE6A0E-05FD-43E6-9DEE-93503ADA2593}" destId="{1B67C277-7EBF-46CD-A28E-7EBD781389E6}" srcOrd="0" destOrd="0" parTransId="{A1E28891-90D0-4ECF-8A22-D7BD3D96DCA1}" sibTransId="{B45878D4-D4D9-4B78-AAFA-870D6DF2CAAB}"/>
    <dgm:cxn modelId="{E1298CF6-CD87-4068-BFD5-F2DCCDC5E1C1}" type="presOf" srcId="{CA8987D5-8E24-40ED-B699-9E84C2351740}" destId="{6DDA0512-0E3E-4A9D-ADAE-4D6530E90FD4}" srcOrd="0" destOrd="0" presId="urn:microsoft.com/office/officeart/2005/8/layout/chevron2"/>
    <dgm:cxn modelId="{06453585-A925-4C1A-A500-93D43F7E2F08}" srcId="{20909FD0-40A0-4F43-ACE4-25F504DA941A}" destId="{19CE6A0E-05FD-43E6-9DEE-93503ADA2593}" srcOrd="1" destOrd="0" parTransId="{A8AFEDE7-16DC-4A95-BAAF-FE189564C7EB}" sibTransId="{E2AC34B9-758F-4A63-9B1A-38633AD8A760}"/>
    <dgm:cxn modelId="{EB09752A-F3FB-4D17-BD4D-B77C63587601}" srcId="{6A34E2E9-51A6-47DE-9C76-026118341345}" destId="{9CB2449B-FDDE-4E74-BDD5-61390BC96ACB}" srcOrd="0" destOrd="0" parTransId="{3B8EB4D0-C64D-478F-8539-D7BF7A3CBB85}" sibTransId="{46701E2A-2A52-4D59-B9C3-EDD248BBA5F7}"/>
    <dgm:cxn modelId="{1A78A4E4-C2F6-48FC-BAA1-B4A38AA92DFA}" srcId="{20909FD0-40A0-4F43-ACE4-25F504DA941A}" destId="{A0FD1EC0-FA90-4DB5-857F-D24E2BFB0C4F}" srcOrd="2" destOrd="0" parTransId="{E9BF0867-793E-40F1-8E64-896EB8F1CD5A}" sibTransId="{9C2EE8F1-4EBA-4989-A34B-D656FD38EF10}"/>
    <dgm:cxn modelId="{5F19B577-A509-4C66-936F-85BB87F4BA6E}" type="presOf" srcId="{1969FC93-6BE6-4267-9080-DFE48290CA5C}" destId="{8B3FC9AB-EDD2-409F-89E0-94EF421988C8}" srcOrd="0" destOrd="0" presId="urn:microsoft.com/office/officeart/2005/8/layout/chevron2"/>
    <dgm:cxn modelId="{D1405505-0F89-4656-9CEF-17FA8C7F9A40}" type="presOf" srcId="{F1B253C7-2DEF-44A2-8D4C-1A27863DFF90}" destId="{FD9C97B2-48FA-476C-A5FC-049366089943}" srcOrd="0" destOrd="0" presId="urn:microsoft.com/office/officeart/2005/8/layout/chevron2"/>
    <dgm:cxn modelId="{B3AD650F-6F05-4C6F-BBA0-1FE06C2675F4}" type="presParOf" srcId="{5D089774-3A50-4BEA-8AAA-839C154F0720}" destId="{438D4C8B-E96A-4B43-8569-378DBAA23B5C}" srcOrd="0" destOrd="0" presId="urn:microsoft.com/office/officeart/2005/8/layout/chevron2"/>
    <dgm:cxn modelId="{8F3C3216-0D03-4E97-AB6D-31D3AFC64A0A}" type="presParOf" srcId="{438D4C8B-E96A-4B43-8569-378DBAA23B5C}" destId="{3CA4B5B1-01D9-489C-ADE0-1AA6BE970551}" srcOrd="0" destOrd="0" presId="urn:microsoft.com/office/officeart/2005/8/layout/chevron2"/>
    <dgm:cxn modelId="{3525C06E-399A-4593-87C4-9FFA737B6200}" type="presParOf" srcId="{438D4C8B-E96A-4B43-8569-378DBAA23B5C}" destId="{ED5AAE5A-C3F3-44CA-ACE8-783DD2D254C1}" srcOrd="1" destOrd="0" presId="urn:microsoft.com/office/officeart/2005/8/layout/chevron2"/>
    <dgm:cxn modelId="{FAAA26B6-E7A9-4F5C-8DDB-368DB037BC46}" type="presParOf" srcId="{5D089774-3A50-4BEA-8AAA-839C154F0720}" destId="{FB26E209-D208-454B-81EA-24FC839F6714}" srcOrd="1" destOrd="0" presId="urn:microsoft.com/office/officeart/2005/8/layout/chevron2"/>
    <dgm:cxn modelId="{C077F1B6-B3C8-4A5C-AA4D-69A25545A0AC}" type="presParOf" srcId="{5D089774-3A50-4BEA-8AAA-839C154F0720}" destId="{FC07B225-2FA4-46FE-9908-9EF993815F1D}" srcOrd="2" destOrd="0" presId="urn:microsoft.com/office/officeart/2005/8/layout/chevron2"/>
    <dgm:cxn modelId="{8CABD5FB-65F3-4E05-9E70-881B6228B5F9}" type="presParOf" srcId="{FC07B225-2FA4-46FE-9908-9EF993815F1D}" destId="{AF4272ED-0655-4519-B9C7-6244E16EAEB8}" srcOrd="0" destOrd="0" presId="urn:microsoft.com/office/officeart/2005/8/layout/chevron2"/>
    <dgm:cxn modelId="{29ED0008-6604-49F7-92F8-E383198915FD}" type="presParOf" srcId="{FC07B225-2FA4-46FE-9908-9EF993815F1D}" destId="{1FF491B3-8EC3-4907-991B-8E597D3106A2}" srcOrd="1" destOrd="0" presId="urn:microsoft.com/office/officeart/2005/8/layout/chevron2"/>
    <dgm:cxn modelId="{4FC0E8FA-98DC-4460-9A78-C5F5CC3AF675}" type="presParOf" srcId="{5D089774-3A50-4BEA-8AAA-839C154F0720}" destId="{CC8C1FAD-402C-49F8-8D22-D7C03EA6D5C4}" srcOrd="3" destOrd="0" presId="urn:microsoft.com/office/officeart/2005/8/layout/chevron2"/>
    <dgm:cxn modelId="{B043362A-12BA-4F14-8338-471CC8CCB972}" type="presParOf" srcId="{5D089774-3A50-4BEA-8AAA-839C154F0720}" destId="{32361110-62CB-43CA-89D1-7C992094D376}" srcOrd="4" destOrd="0" presId="urn:microsoft.com/office/officeart/2005/8/layout/chevron2"/>
    <dgm:cxn modelId="{C421F443-9BC5-4A90-83C7-2324FFA84FF1}" type="presParOf" srcId="{32361110-62CB-43CA-89D1-7C992094D376}" destId="{81B1B444-02E9-4495-BF69-83952C46CFBC}" srcOrd="0" destOrd="0" presId="urn:microsoft.com/office/officeart/2005/8/layout/chevron2"/>
    <dgm:cxn modelId="{38952D7B-5669-47CD-902E-ACDA6B63993A}" type="presParOf" srcId="{32361110-62CB-43CA-89D1-7C992094D376}" destId="{2FDCF59F-C7E8-47C0-8D31-6FDD259E6E7F}" srcOrd="1" destOrd="0" presId="urn:microsoft.com/office/officeart/2005/8/layout/chevron2"/>
    <dgm:cxn modelId="{81A0FC5F-16A2-45CB-AE0D-96683C821C1A}" type="presParOf" srcId="{5D089774-3A50-4BEA-8AAA-839C154F0720}" destId="{0A441487-7EFD-4398-909C-F68A15E37D54}" srcOrd="5" destOrd="0" presId="urn:microsoft.com/office/officeart/2005/8/layout/chevron2"/>
    <dgm:cxn modelId="{E8BDCC2C-EC7D-4D14-8F7B-672C85D8D8B7}" type="presParOf" srcId="{5D089774-3A50-4BEA-8AAA-839C154F0720}" destId="{DE34C57F-1972-4A72-A09B-7EDC2B1B09CD}" srcOrd="6" destOrd="0" presId="urn:microsoft.com/office/officeart/2005/8/layout/chevron2"/>
    <dgm:cxn modelId="{6A5AB9EC-7BF1-4BFB-8391-003CCE182ED6}" type="presParOf" srcId="{DE34C57F-1972-4A72-A09B-7EDC2B1B09CD}" destId="{E87FADB0-0EC8-4392-9B47-ECED4F570558}" srcOrd="0" destOrd="0" presId="urn:microsoft.com/office/officeart/2005/8/layout/chevron2"/>
    <dgm:cxn modelId="{285D71AD-18BA-4336-8CFB-736F964621BD}" type="presParOf" srcId="{DE34C57F-1972-4A72-A09B-7EDC2B1B09CD}" destId="{6DDA0512-0E3E-4A9D-ADAE-4D6530E90FD4}" srcOrd="1" destOrd="0" presId="urn:microsoft.com/office/officeart/2005/8/layout/chevron2"/>
    <dgm:cxn modelId="{92E6A831-8063-4B0C-93F2-FCDCFBF9F3E1}" type="presParOf" srcId="{5D089774-3A50-4BEA-8AAA-839C154F0720}" destId="{ADD01BA6-4470-4FA2-8AC9-36478C4FDF27}" srcOrd="7" destOrd="0" presId="urn:microsoft.com/office/officeart/2005/8/layout/chevron2"/>
    <dgm:cxn modelId="{14B84773-19A0-41C9-A350-CF613516E09E}" type="presParOf" srcId="{5D089774-3A50-4BEA-8AAA-839C154F0720}" destId="{1E8C90E8-9261-4381-9E6D-1CA8B8E4BDB5}" srcOrd="8" destOrd="0" presId="urn:microsoft.com/office/officeart/2005/8/layout/chevron2"/>
    <dgm:cxn modelId="{61DD84C5-7F1A-496D-9CD1-85A394A47D66}" type="presParOf" srcId="{1E8C90E8-9261-4381-9E6D-1CA8B8E4BDB5}" destId="{D8AFDB4A-592E-4511-B0AF-117B600A627F}" srcOrd="0" destOrd="0" presId="urn:microsoft.com/office/officeart/2005/8/layout/chevron2"/>
    <dgm:cxn modelId="{201F87BC-E615-4938-818A-852AD519E335}" type="presParOf" srcId="{1E8C90E8-9261-4381-9E6D-1CA8B8E4BDB5}" destId="{6D61ACF2-A246-49C1-A2DF-50400DEB90FD}" srcOrd="1" destOrd="0" presId="urn:microsoft.com/office/officeart/2005/8/layout/chevron2"/>
    <dgm:cxn modelId="{BCED9DEA-50CE-4FAE-A20B-5ABF279E1DEA}" type="presParOf" srcId="{5D089774-3A50-4BEA-8AAA-839C154F0720}" destId="{D3F8B785-BA4A-4A92-82E7-F63F0809C512}" srcOrd="9" destOrd="0" presId="urn:microsoft.com/office/officeart/2005/8/layout/chevron2"/>
    <dgm:cxn modelId="{A28708C7-7AB0-40BC-A740-D7FF9CDED0BF}" type="presParOf" srcId="{5D089774-3A50-4BEA-8AAA-839C154F0720}" destId="{CF2D4C2E-BD61-43FB-B4A5-CE49CEA21B4A}" srcOrd="10" destOrd="0" presId="urn:microsoft.com/office/officeart/2005/8/layout/chevron2"/>
    <dgm:cxn modelId="{381569E3-6A99-4C70-961C-06033F46D953}" type="presParOf" srcId="{CF2D4C2E-BD61-43FB-B4A5-CE49CEA21B4A}" destId="{FD9C97B2-48FA-476C-A5FC-049366089943}" srcOrd="0" destOrd="0" presId="urn:microsoft.com/office/officeart/2005/8/layout/chevron2"/>
    <dgm:cxn modelId="{CD63853E-AC2C-4B83-A126-F26F05FB866B}" type="presParOf" srcId="{CF2D4C2E-BD61-43FB-B4A5-CE49CEA21B4A}" destId="{8B3FC9AB-EDD2-409F-89E0-94EF421988C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0BA1A8A-29C2-49F5-BEF5-B53E6B19813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BA33585D-9489-4E46-8C4D-A192770F09EA}">
      <dgm:prSet phldrT="[Текст]"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algn="just"/>
          <a:r>
            <a:rPr lang="ru-RU" sz="1800" b="1" dirty="0" smtClean="0"/>
            <a:t>Проблема.</a:t>
          </a:r>
          <a:endParaRPr lang="ru-RU" sz="1800" dirty="0"/>
        </a:p>
      </dgm:t>
    </dgm:pt>
    <dgm:pt modelId="{780890E6-60F2-4CD9-B64D-E0E636FE9F29}" type="parTrans" cxnId="{96CB7311-DBEB-4492-B197-7E90566BC8A0}">
      <dgm:prSet/>
      <dgm:spPr/>
      <dgm:t>
        <a:bodyPr/>
        <a:lstStyle/>
        <a:p>
          <a:pPr algn="just"/>
          <a:endParaRPr lang="ru-RU" sz="1800"/>
        </a:p>
      </dgm:t>
    </dgm:pt>
    <dgm:pt modelId="{C2087330-0D83-4512-8855-B72842BB9CD5}" type="sibTrans" cxnId="{96CB7311-DBEB-4492-B197-7E90566BC8A0}">
      <dgm:prSet/>
      <dgm:spPr/>
      <dgm:t>
        <a:bodyPr/>
        <a:lstStyle/>
        <a:p>
          <a:pPr algn="just"/>
          <a:endParaRPr lang="ru-RU" sz="1800"/>
        </a:p>
      </dgm:t>
    </dgm:pt>
    <dgm:pt modelId="{1F12B624-D843-4703-A150-919D07427897}">
      <dgm:prSet custT="1"/>
      <dgm:spPr/>
      <dgm:t>
        <a:bodyPr/>
        <a:lstStyle/>
        <a:p>
          <a:pPr algn="just"/>
          <a:r>
            <a:rPr lang="ru-RU" sz="1800" b="1" smtClean="0"/>
            <a:t>Возможные решения проблемы </a:t>
          </a:r>
          <a:endParaRPr lang="ru-RU" sz="1800"/>
        </a:p>
      </dgm:t>
    </dgm:pt>
    <dgm:pt modelId="{D9A69A23-24CA-470A-BF7A-98FCA7CB3E77}" type="parTrans" cxnId="{8DB8B3AE-9B1F-4EB8-A98D-1A5B0914E763}">
      <dgm:prSet/>
      <dgm:spPr/>
      <dgm:t>
        <a:bodyPr/>
        <a:lstStyle/>
        <a:p>
          <a:pPr algn="just"/>
          <a:endParaRPr lang="ru-RU" sz="1800"/>
        </a:p>
      </dgm:t>
    </dgm:pt>
    <dgm:pt modelId="{37C7F98D-6B00-4C9C-86BB-28336CC93CE9}" type="sibTrans" cxnId="{8DB8B3AE-9B1F-4EB8-A98D-1A5B0914E763}">
      <dgm:prSet/>
      <dgm:spPr/>
      <dgm:t>
        <a:bodyPr/>
        <a:lstStyle/>
        <a:p>
          <a:pPr algn="just"/>
          <a:endParaRPr lang="ru-RU" sz="1800"/>
        </a:p>
      </dgm:t>
    </dgm:pt>
    <dgm:pt modelId="{656169E7-6231-42CC-85C5-2604CE8794CA}">
      <dgm:prSet custT="1"/>
      <dgm:spPr/>
      <dgm:t>
        <a:bodyPr/>
        <a:lstStyle/>
        <a:p>
          <a:pPr algn="just"/>
          <a:r>
            <a:rPr lang="ru-RU" sz="1800" dirty="0" smtClean="0"/>
            <a:t>Учителю важно давать положительную оценку ученикам. Но стоит разделять два типа положительной оценки: признание (когда ученик сделал что-то хорошее, но ожидаемое) и похвалу (ученик превзошел ожидания).</a:t>
          </a:r>
          <a:endParaRPr lang="ru-RU" sz="1800" dirty="0"/>
        </a:p>
      </dgm:t>
    </dgm:pt>
    <dgm:pt modelId="{3DDC22DA-8CC8-4E03-9E90-6A6E09A4DBA3}" type="parTrans" cxnId="{EF63D757-E5E2-44B0-8727-AFDD8DEFC49A}">
      <dgm:prSet/>
      <dgm:spPr/>
      <dgm:t>
        <a:bodyPr/>
        <a:lstStyle/>
        <a:p>
          <a:pPr algn="just"/>
          <a:endParaRPr lang="ru-RU" sz="1800"/>
        </a:p>
      </dgm:t>
    </dgm:pt>
    <dgm:pt modelId="{71C45373-F981-4846-935A-B101423B151C}" type="sibTrans" cxnId="{EF63D757-E5E2-44B0-8727-AFDD8DEFC49A}">
      <dgm:prSet/>
      <dgm:spPr/>
      <dgm:t>
        <a:bodyPr/>
        <a:lstStyle/>
        <a:p>
          <a:pPr algn="just"/>
          <a:endParaRPr lang="ru-RU" sz="1800"/>
        </a:p>
      </dgm:t>
    </dgm:pt>
    <dgm:pt modelId="{2D04B712-2758-4C4D-A0AB-D88879FE969C}">
      <dgm:prSet phldrT="[Текст]" custT="1"/>
      <dgm:spPr/>
      <dgm:t>
        <a:bodyPr/>
        <a:lstStyle/>
        <a:p>
          <a:pPr algn="just"/>
          <a:r>
            <a:rPr lang="ru-RU" sz="1800" b="1" dirty="0" smtClean="0"/>
            <a:t> </a:t>
          </a:r>
          <a:r>
            <a:rPr lang="ru-RU" sz="1800" dirty="0" smtClean="0"/>
            <a:t>Если вы сами преподаете, попробуйте вспомнить все фразы, которыми вы можете положительно оценить работу ученика. Часто оказывается, что арсенал слов для похвалы довольно скуден: «молодец», «умница», «все верно», «хорошо»…</a:t>
          </a:r>
          <a:endParaRPr lang="ru-RU" sz="1800" dirty="0"/>
        </a:p>
      </dgm:t>
    </dgm:pt>
    <dgm:pt modelId="{5D8A24FD-2120-4174-98A0-0BC0DBFABE86}" type="parTrans" cxnId="{25A3DA19-A0B7-4DEA-9787-609BC8B57532}">
      <dgm:prSet/>
      <dgm:spPr/>
      <dgm:t>
        <a:bodyPr/>
        <a:lstStyle/>
        <a:p>
          <a:pPr algn="just"/>
          <a:endParaRPr lang="ru-RU" sz="1800"/>
        </a:p>
      </dgm:t>
    </dgm:pt>
    <dgm:pt modelId="{4ACB366C-B25A-4D01-A797-2027BD82A747}" type="sibTrans" cxnId="{25A3DA19-A0B7-4DEA-9787-609BC8B57532}">
      <dgm:prSet/>
      <dgm:spPr/>
      <dgm:t>
        <a:bodyPr/>
        <a:lstStyle/>
        <a:p>
          <a:pPr algn="just"/>
          <a:endParaRPr lang="ru-RU" sz="1800"/>
        </a:p>
      </dgm:t>
    </dgm:pt>
    <dgm:pt modelId="{DF58D242-C6CF-4A3A-878D-5C2FA931F923}">
      <dgm:prSet phldrT="[Текст]" custT="1"/>
      <dgm:spPr/>
      <dgm:t>
        <a:bodyPr/>
        <a:lstStyle/>
        <a:p>
          <a:pPr algn="just"/>
          <a:r>
            <a:rPr lang="ru-RU" sz="1800" dirty="0" smtClean="0"/>
            <a:t>Еще одна проблема, похвала часто распределяется неравномерно по классу: все самое лучшее достается сильным. </a:t>
          </a:r>
          <a:endParaRPr lang="ru-RU" sz="1800" dirty="0"/>
        </a:p>
      </dgm:t>
    </dgm:pt>
    <dgm:pt modelId="{E26E4947-DA1D-435D-BABB-833EFA81238C}" type="parTrans" cxnId="{AD006DC0-A5CD-44BA-88D1-1448FDFB1606}">
      <dgm:prSet/>
      <dgm:spPr/>
      <dgm:t>
        <a:bodyPr/>
        <a:lstStyle/>
        <a:p>
          <a:pPr algn="just"/>
          <a:endParaRPr lang="ru-RU" sz="1800"/>
        </a:p>
      </dgm:t>
    </dgm:pt>
    <dgm:pt modelId="{6609DEC6-0BC8-4CCB-BDB1-28741BB9904C}" type="sibTrans" cxnId="{AD006DC0-A5CD-44BA-88D1-1448FDFB1606}">
      <dgm:prSet/>
      <dgm:spPr/>
      <dgm:t>
        <a:bodyPr/>
        <a:lstStyle/>
        <a:p>
          <a:pPr algn="just"/>
          <a:endParaRPr lang="ru-RU" sz="1800"/>
        </a:p>
      </dgm:t>
    </dgm:pt>
    <dgm:pt modelId="{349CAA8A-4F7A-4FCC-9C9C-023535291257}">
      <dgm:prSet phldrT="[Текст]" custT="1"/>
      <dgm:spPr/>
      <dgm:t>
        <a:bodyPr/>
        <a:lstStyle/>
        <a:p>
          <a:pPr algn="just"/>
          <a:r>
            <a:rPr lang="ru-RU" sz="1800" dirty="0" smtClean="0"/>
            <a:t>Хотя успех относителен: порой частич­но правильный ответ среднего по силам ученика заслуживает не меньшего одобрения. </a:t>
          </a:r>
          <a:endParaRPr lang="ru-RU" sz="1800" dirty="0"/>
        </a:p>
      </dgm:t>
    </dgm:pt>
    <dgm:pt modelId="{B8A6CB9D-D6D2-4A14-A4E7-FD8719695D13}" type="parTrans" cxnId="{B8506D40-2C9E-46B5-A060-12EE48779E27}">
      <dgm:prSet/>
      <dgm:spPr/>
      <dgm:t>
        <a:bodyPr/>
        <a:lstStyle/>
        <a:p>
          <a:pPr algn="just"/>
          <a:endParaRPr lang="ru-RU" sz="1800"/>
        </a:p>
      </dgm:t>
    </dgm:pt>
    <dgm:pt modelId="{0632D7BA-BEBC-4250-9B6E-573CBC503E9E}" type="sibTrans" cxnId="{B8506D40-2C9E-46B5-A060-12EE48779E27}">
      <dgm:prSet/>
      <dgm:spPr/>
      <dgm:t>
        <a:bodyPr/>
        <a:lstStyle/>
        <a:p>
          <a:pPr algn="just"/>
          <a:endParaRPr lang="ru-RU" sz="1800"/>
        </a:p>
      </dgm:t>
    </dgm:pt>
    <dgm:pt modelId="{57603E85-CD4C-4CFD-9CB7-BDAA8E42311F}">
      <dgm:prSet phldrT="[Текст]" custT="1"/>
      <dgm:spPr/>
      <dgm:t>
        <a:bodyPr/>
        <a:lstStyle/>
        <a:p>
          <a:pPr algn="just"/>
          <a:r>
            <a:rPr lang="ru-RU" sz="1800" dirty="0" smtClean="0"/>
            <a:t>Выражение одобрения важно по многим параметрам: оно закре­пляет правильные модели поведения ребенка (например, активное участие в уроке, помощь одноклассникам), позволяет почувствовать собственную значимость, мотивирует к развитию. Однако многие учителя исповедуют принцип: «Если я не говорю ничего плохого, значит, все хорошо». </a:t>
          </a:r>
          <a:endParaRPr lang="ru-RU" sz="1800" dirty="0"/>
        </a:p>
      </dgm:t>
    </dgm:pt>
    <dgm:pt modelId="{5F88C514-FC00-4402-A7D1-B1FDA316E4E2}" type="parTrans" cxnId="{0E401732-7DF5-44FF-8953-06374B169EFD}">
      <dgm:prSet/>
      <dgm:spPr/>
      <dgm:t>
        <a:bodyPr/>
        <a:lstStyle/>
        <a:p>
          <a:pPr algn="just"/>
          <a:endParaRPr lang="ru-RU" sz="1800"/>
        </a:p>
      </dgm:t>
    </dgm:pt>
    <dgm:pt modelId="{3EC67C98-D261-42B1-AF72-F9F998CE0C85}" type="sibTrans" cxnId="{0E401732-7DF5-44FF-8953-06374B169EFD}">
      <dgm:prSet/>
      <dgm:spPr/>
      <dgm:t>
        <a:bodyPr/>
        <a:lstStyle/>
        <a:p>
          <a:pPr algn="just"/>
          <a:endParaRPr lang="ru-RU" sz="1800"/>
        </a:p>
      </dgm:t>
    </dgm:pt>
    <dgm:pt modelId="{9EB0EB3E-9683-4D1B-A11C-6F3C71988F90}">
      <dgm:prSet custT="1"/>
      <dgm:spPr/>
      <dgm:t>
        <a:bodyPr/>
        <a:lstStyle/>
        <a:p>
          <a:pPr algn="just"/>
          <a:r>
            <a:rPr lang="ru-RU" sz="1800" b="1" i="1" dirty="0" smtClean="0"/>
            <a:t>Реакция учителя должна быть адекватна размеру события</a:t>
          </a:r>
          <a:r>
            <a:rPr lang="ru-RU" sz="1800" dirty="0" smtClean="0"/>
            <a:t>. </a:t>
          </a:r>
          <a:endParaRPr lang="ru-RU" sz="1800" dirty="0"/>
        </a:p>
      </dgm:t>
    </dgm:pt>
    <dgm:pt modelId="{2640DD8C-7242-4A5E-976E-B5D345EBB95D}" type="parTrans" cxnId="{5C0F0235-DBBB-421D-87E5-C1C62C9A23F6}">
      <dgm:prSet/>
      <dgm:spPr/>
      <dgm:t>
        <a:bodyPr/>
        <a:lstStyle/>
        <a:p>
          <a:pPr algn="just"/>
          <a:endParaRPr lang="ru-RU" sz="1800"/>
        </a:p>
      </dgm:t>
    </dgm:pt>
    <dgm:pt modelId="{AF492651-97E9-4F2E-907C-FA3481E8F462}" type="sibTrans" cxnId="{5C0F0235-DBBB-421D-87E5-C1C62C9A23F6}">
      <dgm:prSet/>
      <dgm:spPr/>
      <dgm:t>
        <a:bodyPr/>
        <a:lstStyle/>
        <a:p>
          <a:pPr algn="just"/>
          <a:endParaRPr lang="ru-RU" sz="1800"/>
        </a:p>
      </dgm:t>
    </dgm:pt>
    <dgm:pt modelId="{22B65BF1-960D-4F96-8685-FAC1E7CFDA27}">
      <dgm:prSet custT="1"/>
      <dgm:spPr/>
      <dgm:t>
        <a:bodyPr/>
        <a:lstStyle/>
        <a:p>
          <a:pPr algn="just"/>
          <a:r>
            <a:rPr lang="ru-RU" sz="1800" b="1" i="1" smtClean="0"/>
            <a:t>Еще одно табу — хвалить одного ребенка, чтобы унизить другого </a:t>
          </a:r>
          <a:endParaRPr lang="ru-RU" sz="1800" dirty="0"/>
        </a:p>
      </dgm:t>
    </dgm:pt>
    <dgm:pt modelId="{51FD0AF3-A7AB-4DB6-83D6-88B02E922BF6}" type="parTrans" cxnId="{6034720E-6692-4980-BC92-4FBDA1CF5897}">
      <dgm:prSet/>
      <dgm:spPr/>
      <dgm:t>
        <a:bodyPr/>
        <a:lstStyle/>
        <a:p>
          <a:pPr algn="just"/>
          <a:endParaRPr lang="ru-RU" sz="1800"/>
        </a:p>
      </dgm:t>
    </dgm:pt>
    <dgm:pt modelId="{7337F08A-CAF5-4967-A873-A9A0A7062BDF}" type="sibTrans" cxnId="{6034720E-6692-4980-BC92-4FBDA1CF5897}">
      <dgm:prSet/>
      <dgm:spPr/>
      <dgm:t>
        <a:bodyPr/>
        <a:lstStyle/>
        <a:p>
          <a:pPr algn="just"/>
          <a:endParaRPr lang="ru-RU" sz="1800"/>
        </a:p>
      </dgm:t>
    </dgm:pt>
    <dgm:pt modelId="{3BFAAC3C-CD93-4150-B38F-1195DB671B0D}">
      <dgm:prSet custT="1"/>
      <dgm:spPr/>
      <dgm:t>
        <a:bodyPr/>
        <a:lstStyle/>
        <a:p>
          <a:pPr algn="just"/>
          <a:r>
            <a:rPr lang="ru-RU" sz="1800" smtClean="0"/>
            <a:t>Другой важный (хотя и сложнее оцениваемый пункт) — это </a:t>
          </a:r>
          <a:r>
            <a:rPr lang="ru-RU" sz="1800" b="1" i="1" smtClean="0"/>
            <a:t>искренность похвалы</a:t>
          </a:r>
          <a:r>
            <a:rPr lang="ru-RU" sz="1800" smtClean="0"/>
            <a:t>. </a:t>
          </a:r>
          <a:endParaRPr lang="ru-RU" sz="1800" dirty="0"/>
        </a:p>
      </dgm:t>
    </dgm:pt>
    <dgm:pt modelId="{A2984B57-AD92-4BBF-AFA5-18C748366A6C}" type="parTrans" cxnId="{B1C5DE8B-76A9-48A0-8C31-5D2A038F866B}">
      <dgm:prSet/>
      <dgm:spPr/>
      <dgm:t>
        <a:bodyPr/>
        <a:lstStyle/>
        <a:p>
          <a:pPr algn="just"/>
          <a:endParaRPr lang="ru-RU" sz="1800"/>
        </a:p>
      </dgm:t>
    </dgm:pt>
    <dgm:pt modelId="{3C8DE379-A40A-4D23-A78D-CC479F57F35F}" type="sibTrans" cxnId="{B1C5DE8B-76A9-48A0-8C31-5D2A038F866B}">
      <dgm:prSet/>
      <dgm:spPr/>
      <dgm:t>
        <a:bodyPr/>
        <a:lstStyle/>
        <a:p>
          <a:pPr algn="just"/>
          <a:endParaRPr lang="ru-RU" sz="1800"/>
        </a:p>
      </dgm:t>
    </dgm:pt>
    <dgm:pt modelId="{4B6E18BB-A129-4A13-A6DE-B0F6978D509B}" type="pres">
      <dgm:prSet presAssocID="{F0BA1A8A-29C2-49F5-BEF5-B53E6B19813D}" presName="linear" presStyleCnt="0">
        <dgm:presLayoutVars>
          <dgm:dir/>
          <dgm:animLvl val="lvl"/>
          <dgm:resizeHandles val="exact"/>
        </dgm:presLayoutVars>
      </dgm:prSet>
      <dgm:spPr/>
      <dgm:t>
        <a:bodyPr/>
        <a:lstStyle/>
        <a:p>
          <a:endParaRPr lang="ru-RU"/>
        </a:p>
      </dgm:t>
    </dgm:pt>
    <dgm:pt modelId="{F370C790-69C7-40B0-9799-820046B7DDE3}" type="pres">
      <dgm:prSet presAssocID="{BA33585D-9489-4E46-8C4D-A192770F09EA}" presName="parentLin" presStyleCnt="0"/>
      <dgm:spPr/>
    </dgm:pt>
    <dgm:pt modelId="{F64977CA-DA6D-43E4-930E-276C862D4464}" type="pres">
      <dgm:prSet presAssocID="{BA33585D-9489-4E46-8C4D-A192770F09EA}" presName="parentLeftMargin" presStyleLbl="node1" presStyleIdx="0" presStyleCnt="2"/>
      <dgm:spPr/>
      <dgm:t>
        <a:bodyPr/>
        <a:lstStyle/>
        <a:p>
          <a:endParaRPr lang="ru-RU"/>
        </a:p>
      </dgm:t>
    </dgm:pt>
    <dgm:pt modelId="{7AF8DD47-38F8-4EBF-A8E7-0C6E19003A4A}" type="pres">
      <dgm:prSet presAssocID="{BA33585D-9489-4E46-8C4D-A192770F09EA}" presName="parentText" presStyleLbl="node1" presStyleIdx="0" presStyleCnt="2">
        <dgm:presLayoutVars>
          <dgm:chMax val="0"/>
          <dgm:bulletEnabled val="1"/>
        </dgm:presLayoutVars>
      </dgm:prSet>
      <dgm:spPr/>
      <dgm:t>
        <a:bodyPr/>
        <a:lstStyle/>
        <a:p>
          <a:endParaRPr lang="ru-RU"/>
        </a:p>
      </dgm:t>
    </dgm:pt>
    <dgm:pt modelId="{1FC51F72-6B2E-4907-96CB-8D4FA4ACB57B}" type="pres">
      <dgm:prSet presAssocID="{BA33585D-9489-4E46-8C4D-A192770F09EA}" presName="negativeSpace" presStyleCnt="0"/>
      <dgm:spPr/>
    </dgm:pt>
    <dgm:pt modelId="{928119CE-D9A6-48D8-9B64-8A850998638F}" type="pres">
      <dgm:prSet presAssocID="{BA33585D-9489-4E46-8C4D-A192770F09EA}" presName="childText" presStyleLbl="conFgAcc1" presStyleIdx="0" presStyleCnt="2">
        <dgm:presLayoutVars>
          <dgm:bulletEnabled val="1"/>
        </dgm:presLayoutVars>
      </dgm:prSet>
      <dgm:spPr/>
      <dgm:t>
        <a:bodyPr/>
        <a:lstStyle/>
        <a:p>
          <a:endParaRPr lang="ru-RU"/>
        </a:p>
      </dgm:t>
    </dgm:pt>
    <dgm:pt modelId="{0C72420B-A686-4571-873C-355BAEA3DFDF}" type="pres">
      <dgm:prSet presAssocID="{C2087330-0D83-4512-8855-B72842BB9CD5}" presName="spaceBetweenRectangles" presStyleCnt="0"/>
      <dgm:spPr/>
    </dgm:pt>
    <dgm:pt modelId="{13D86893-1091-4810-A8D9-BD86B8AEA958}" type="pres">
      <dgm:prSet presAssocID="{1F12B624-D843-4703-A150-919D07427897}" presName="parentLin" presStyleCnt="0"/>
      <dgm:spPr/>
    </dgm:pt>
    <dgm:pt modelId="{50E0F01E-3BA0-441C-90F8-F5FBD458DE88}" type="pres">
      <dgm:prSet presAssocID="{1F12B624-D843-4703-A150-919D07427897}" presName="parentLeftMargin" presStyleLbl="node1" presStyleIdx="0" presStyleCnt="2"/>
      <dgm:spPr/>
      <dgm:t>
        <a:bodyPr/>
        <a:lstStyle/>
        <a:p>
          <a:endParaRPr lang="ru-RU"/>
        </a:p>
      </dgm:t>
    </dgm:pt>
    <dgm:pt modelId="{CFD70B1F-F822-475F-9751-ABA345797922}" type="pres">
      <dgm:prSet presAssocID="{1F12B624-D843-4703-A150-919D07427897}" presName="parentText" presStyleLbl="node1" presStyleIdx="1" presStyleCnt="2">
        <dgm:presLayoutVars>
          <dgm:chMax val="0"/>
          <dgm:bulletEnabled val="1"/>
        </dgm:presLayoutVars>
      </dgm:prSet>
      <dgm:spPr/>
      <dgm:t>
        <a:bodyPr/>
        <a:lstStyle/>
        <a:p>
          <a:endParaRPr lang="ru-RU"/>
        </a:p>
      </dgm:t>
    </dgm:pt>
    <dgm:pt modelId="{A22F3EBD-3AD6-42C4-9C8A-E4C00BEE3D39}" type="pres">
      <dgm:prSet presAssocID="{1F12B624-D843-4703-A150-919D07427897}" presName="negativeSpace" presStyleCnt="0"/>
      <dgm:spPr/>
    </dgm:pt>
    <dgm:pt modelId="{D01BA0C8-0678-4109-9C77-24DB395F2095}" type="pres">
      <dgm:prSet presAssocID="{1F12B624-D843-4703-A150-919D07427897}" presName="childText" presStyleLbl="conFgAcc1" presStyleIdx="1" presStyleCnt="2">
        <dgm:presLayoutVars>
          <dgm:bulletEnabled val="1"/>
        </dgm:presLayoutVars>
      </dgm:prSet>
      <dgm:spPr/>
      <dgm:t>
        <a:bodyPr/>
        <a:lstStyle/>
        <a:p>
          <a:endParaRPr lang="ru-RU"/>
        </a:p>
      </dgm:t>
    </dgm:pt>
  </dgm:ptLst>
  <dgm:cxnLst>
    <dgm:cxn modelId="{6034720E-6692-4980-BC92-4FBDA1CF5897}" srcId="{1F12B624-D843-4703-A150-919D07427897}" destId="{22B65BF1-960D-4F96-8685-FAC1E7CFDA27}" srcOrd="3" destOrd="0" parTransId="{51FD0AF3-A7AB-4DB6-83D6-88B02E922BF6}" sibTransId="{7337F08A-CAF5-4967-A873-A9A0A7062BDF}"/>
    <dgm:cxn modelId="{A2C6E86D-0BFA-4CC6-B14A-A974706BFBFE}" type="presOf" srcId="{BA33585D-9489-4E46-8C4D-A192770F09EA}" destId="{7AF8DD47-38F8-4EBF-A8E7-0C6E19003A4A}" srcOrd="1" destOrd="0" presId="urn:microsoft.com/office/officeart/2005/8/layout/list1"/>
    <dgm:cxn modelId="{96CB7311-DBEB-4492-B197-7E90566BC8A0}" srcId="{F0BA1A8A-29C2-49F5-BEF5-B53E6B19813D}" destId="{BA33585D-9489-4E46-8C4D-A192770F09EA}" srcOrd="0" destOrd="0" parTransId="{780890E6-60F2-4CD9-B64D-E0E636FE9F29}" sibTransId="{C2087330-0D83-4512-8855-B72842BB9CD5}"/>
    <dgm:cxn modelId="{87623542-EF77-40E6-9A3E-6B17DD414BC8}" type="presOf" srcId="{349CAA8A-4F7A-4FCC-9C9C-023535291257}" destId="{928119CE-D9A6-48D8-9B64-8A850998638F}" srcOrd="0" destOrd="2" presId="urn:microsoft.com/office/officeart/2005/8/layout/list1"/>
    <dgm:cxn modelId="{AD006DC0-A5CD-44BA-88D1-1448FDFB1606}" srcId="{BA33585D-9489-4E46-8C4D-A192770F09EA}" destId="{DF58D242-C6CF-4A3A-878D-5C2FA931F923}" srcOrd="1" destOrd="0" parTransId="{E26E4947-DA1D-435D-BABB-833EFA81238C}" sibTransId="{6609DEC6-0BC8-4CCB-BDB1-28741BB9904C}"/>
    <dgm:cxn modelId="{3690F767-7720-4C09-B626-1D68810EB3A2}" type="presOf" srcId="{656169E7-6231-42CC-85C5-2604CE8794CA}" destId="{D01BA0C8-0678-4109-9C77-24DB395F2095}" srcOrd="0" destOrd="0" presId="urn:microsoft.com/office/officeart/2005/8/layout/list1"/>
    <dgm:cxn modelId="{B1C5DE8B-76A9-48A0-8C31-5D2A038F866B}" srcId="{1F12B624-D843-4703-A150-919D07427897}" destId="{3BFAAC3C-CD93-4150-B38F-1195DB671B0D}" srcOrd="2" destOrd="0" parTransId="{A2984B57-AD92-4BBF-AFA5-18C748366A6C}" sibTransId="{3C8DE379-A40A-4D23-A78D-CC479F57F35F}"/>
    <dgm:cxn modelId="{AA36F05B-D8BB-48D3-AC72-90E018F213FE}" type="presOf" srcId="{1F12B624-D843-4703-A150-919D07427897}" destId="{CFD70B1F-F822-475F-9751-ABA345797922}" srcOrd="1" destOrd="0" presId="urn:microsoft.com/office/officeart/2005/8/layout/list1"/>
    <dgm:cxn modelId="{029B2FED-B2F5-4852-A0ED-34A8ACD65F97}" type="presOf" srcId="{22B65BF1-960D-4F96-8685-FAC1E7CFDA27}" destId="{D01BA0C8-0678-4109-9C77-24DB395F2095}" srcOrd="0" destOrd="3" presId="urn:microsoft.com/office/officeart/2005/8/layout/list1"/>
    <dgm:cxn modelId="{5C0F0235-DBBB-421D-87E5-C1C62C9A23F6}" srcId="{1F12B624-D843-4703-A150-919D07427897}" destId="{9EB0EB3E-9683-4D1B-A11C-6F3C71988F90}" srcOrd="1" destOrd="0" parTransId="{2640DD8C-7242-4A5E-976E-B5D345EBB95D}" sibTransId="{AF492651-97E9-4F2E-907C-FA3481E8F462}"/>
    <dgm:cxn modelId="{0E401732-7DF5-44FF-8953-06374B169EFD}" srcId="{BA33585D-9489-4E46-8C4D-A192770F09EA}" destId="{57603E85-CD4C-4CFD-9CB7-BDAA8E42311F}" srcOrd="3" destOrd="0" parTransId="{5F88C514-FC00-4402-A7D1-B1FDA316E4E2}" sibTransId="{3EC67C98-D261-42B1-AF72-F9F998CE0C85}"/>
    <dgm:cxn modelId="{40116414-78FC-4349-947C-8C9600D00F65}" type="presOf" srcId="{3BFAAC3C-CD93-4150-B38F-1195DB671B0D}" destId="{D01BA0C8-0678-4109-9C77-24DB395F2095}" srcOrd="0" destOrd="2" presId="urn:microsoft.com/office/officeart/2005/8/layout/list1"/>
    <dgm:cxn modelId="{8DB8B3AE-9B1F-4EB8-A98D-1A5B0914E763}" srcId="{F0BA1A8A-29C2-49F5-BEF5-B53E6B19813D}" destId="{1F12B624-D843-4703-A150-919D07427897}" srcOrd="1" destOrd="0" parTransId="{D9A69A23-24CA-470A-BF7A-98FCA7CB3E77}" sibTransId="{37C7F98D-6B00-4C9C-86BB-28336CC93CE9}"/>
    <dgm:cxn modelId="{B8506D40-2C9E-46B5-A060-12EE48779E27}" srcId="{BA33585D-9489-4E46-8C4D-A192770F09EA}" destId="{349CAA8A-4F7A-4FCC-9C9C-023535291257}" srcOrd="2" destOrd="0" parTransId="{B8A6CB9D-D6D2-4A14-A4E7-FD8719695D13}" sibTransId="{0632D7BA-BEBC-4250-9B6E-573CBC503E9E}"/>
    <dgm:cxn modelId="{183C7783-6A53-4297-AC9D-0755286E0106}" type="presOf" srcId="{1F12B624-D843-4703-A150-919D07427897}" destId="{50E0F01E-3BA0-441C-90F8-F5FBD458DE88}" srcOrd="0" destOrd="0" presId="urn:microsoft.com/office/officeart/2005/8/layout/list1"/>
    <dgm:cxn modelId="{4D37CD93-47D5-497E-AAAA-0240B83AB027}" type="presOf" srcId="{F0BA1A8A-29C2-49F5-BEF5-B53E6B19813D}" destId="{4B6E18BB-A129-4A13-A6DE-B0F6978D509B}" srcOrd="0" destOrd="0" presId="urn:microsoft.com/office/officeart/2005/8/layout/list1"/>
    <dgm:cxn modelId="{25A3DA19-A0B7-4DEA-9787-609BC8B57532}" srcId="{BA33585D-9489-4E46-8C4D-A192770F09EA}" destId="{2D04B712-2758-4C4D-A0AB-D88879FE969C}" srcOrd="0" destOrd="0" parTransId="{5D8A24FD-2120-4174-98A0-0BC0DBFABE86}" sibTransId="{4ACB366C-B25A-4D01-A797-2027BD82A747}"/>
    <dgm:cxn modelId="{EF63D757-E5E2-44B0-8727-AFDD8DEFC49A}" srcId="{1F12B624-D843-4703-A150-919D07427897}" destId="{656169E7-6231-42CC-85C5-2604CE8794CA}" srcOrd="0" destOrd="0" parTransId="{3DDC22DA-8CC8-4E03-9E90-6A6E09A4DBA3}" sibTransId="{71C45373-F981-4846-935A-B101423B151C}"/>
    <dgm:cxn modelId="{29B99202-0604-4B45-A1F1-71EEE9C8DB44}" type="presOf" srcId="{9EB0EB3E-9683-4D1B-A11C-6F3C71988F90}" destId="{D01BA0C8-0678-4109-9C77-24DB395F2095}" srcOrd="0" destOrd="1" presId="urn:microsoft.com/office/officeart/2005/8/layout/list1"/>
    <dgm:cxn modelId="{B764E711-2FAD-4272-8F6C-3E98B25A3B39}" type="presOf" srcId="{2D04B712-2758-4C4D-A0AB-D88879FE969C}" destId="{928119CE-D9A6-48D8-9B64-8A850998638F}" srcOrd="0" destOrd="0" presId="urn:microsoft.com/office/officeart/2005/8/layout/list1"/>
    <dgm:cxn modelId="{9FD59E58-2C24-43FF-916D-1F5E9A871F48}" type="presOf" srcId="{DF58D242-C6CF-4A3A-878D-5C2FA931F923}" destId="{928119CE-D9A6-48D8-9B64-8A850998638F}" srcOrd="0" destOrd="1" presId="urn:microsoft.com/office/officeart/2005/8/layout/list1"/>
    <dgm:cxn modelId="{54B02F92-40ED-4ED3-A67C-EE6FE84305B4}" type="presOf" srcId="{BA33585D-9489-4E46-8C4D-A192770F09EA}" destId="{F64977CA-DA6D-43E4-930E-276C862D4464}" srcOrd="0" destOrd="0" presId="urn:microsoft.com/office/officeart/2005/8/layout/list1"/>
    <dgm:cxn modelId="{3CDA01A7-3FF4-4DF7-92E3-C07233289E6D}" type="presOf" srcId="{57603E85-CD4C-4CFD-9CB7-BDAA8E42311F}" destId="{928119CE-D9A6-48D8-9B64-8A850998638F}" srcOrd="0" destOrd="3" presId="urn:microsoft.com/office/officeart/2005/8/layout/list1"/>
    <dgm:cxn modelId="{CED75DF1-88EB-4A5E-AB24-5914542AE119}" type="presParOf" srcId="{4B6E18BB-A129-4A13-A6DE-B0F6978D509B}" destId="{F370C790-69C7-40B0-9799-820046B7DDE3}" srcOrd="0" destOrd="0" presId="urn:microsoft.com/office/officeart/2005/8/layout/list1"/>
    <dgm:cxn modelId="{4538A9B9-72E4-4DA1-980B-4D8447A67A82}" type="presParOf" srcId="{F370C790-69C7-40B0-9799-820046B7DDE3}" destId="{F64977CA-DA6D-43E4-930E-276C862D4464}" srcOrd="0" destOrd="0" presId="urn:microsoft.com/office/officeart/2005/8/layout/list1"/>
    <dgm:cxn modelId="{1B9C64B8-A55F-4FA3-94F8-A4E88958E0E5}" type="presParOf" srcId="{F370C790-69C7-40B0-9799-820046B7DDE3}" destId="{7AF8DD47-38F8-4EBF-A8E7-0C6E19003A4A}" srcOrd="1" destOrd="0" presId="urn:microsoft.com/office/officeart/2005/8/layout/list1"/>
    <dgm:cxn modelId="{4695942A-78CF-400E-B239-85C2BFE09840}" type="presParOf" srcId="{4B6E18BB-A129-4A13-A6DE-B0F6978D509B}" destId="{1FC51F72-6B2E-4907-96CB-8D4FA4ACB57B}" srcOrd="1" destOrd="0" presId="urn:microsoft.com/office/officeart/2005/8/layout/list1"/>
    <dgm:cxn modelId="{FF895247-1A93-4FCF-A95A-0C4148371B26}" type="presParOf" srcId="{4B6E18BB-A129-4A13-A6DE-B0F6978D509B}" destId="{928119CE-D9A6-48D8-9B64-8A850998638F}" srcOrd="2" destOrd="0" presId="urn:microsoft.com/office/officeart/2005/8/layout/list1"/>
    <dgm:cxn modelId="{5DBE9C62-8CCF-4282-9E93-B0341CA1ECEF}" type="presParOf" srcId="{4B6E18BB-A129-4A13-A6DE-B0F6978D509B}" destId="{0C72420B-A686-4571-873C-355BAEA3DFDF}" srcOrd="3" destOrd="0" presId="urn:microsoft.com/office/officeart/2005/8/layout/list1"/>
    <dgm:cxn modelId="{7DEFEAC4-CE21-4C96-AFAF-C2A2B0C74FEF}" type="presParOf" srcId="{4B6E18BB-A129-4A13-A6DE-B0F6978D509B}" destId="{13D86893-1091-4810-A8D9-BD86B8AEA958}" srcOrd="4" destOrd="0" presId="urn:microsoft.com/office/officeart/2005/8/layout/list1"/>
    <dgm:cxn modelId="{00916519-2385-45D8-BA67-684AA1A87479}" type="presParOf" srcId="{13D86893-1091-4810-A8D9-BD86B8AEA958}" destId="{50E0F01E-3BA0-441C-90F8-F5FBD458DE88}" srcOrd="0" destOrd="0" presId="urn:microsoft.com/office/officeart/2005/8/layout/list1"/>
    <dgm:cxn modelId="{9561E4E5-8662-474B-9811-B053A61FC71D}" type="presParOf" srcId="{13D86893-1091-4810-A8D9-BD86B8AEA958}" destId="{CFD70B1F-F822-475F-9751-ABA345797922}" srcOrd="1" destOrd="0" presId="urn:microsoft.com/office/officeart/2005/8/layout/list1"/>
    <dgm:cxn modelId="{7FCF6A04-1648-4D5A-B526-2CC7E727FA87}" type="presParOf" srcId="{4B6E18BB-A129-4A13-A6DE-B0F6978D509B}" destId="{A22F3EBD-3AD6-42C4-9C8A-E4C00BEE3D39}" srcOrd="5" destOrd="0" presId="urn:microsoft.com/office/officeart/2005/8/layout/list1"/>
    <dgm:cxn modelId="{0E3A3BF9-515D-4B8E-8B2F-90748A0D0541}" type="presParOf" srcId="{4B6E18BB-A129-4A13-A6DE-B0F6978D509B}" destId="{D01BA0C8-0678-4109-9C77-24DB395F209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DAF43D9-C803-4B49-B1BA-E0E7E37B8447}" type="doc">
      <dgm:prSet loTypeId="urn:microsoft.com/office/officeart/2005/8/layout/hList1" loCatId="list" qsTypeId="urn:microsoft.com/office/officeart/2005/8/quickstyle/simple4" qsCatId="simple" csTypeId="urn:microsoft.com/office/officeart/2005/8/colors/accent4_2" csCatId="accent4" phldr="1"/>
      <dgm:spPr/>
      <dgm:t>
        <a:bodyPr/>
        <a:lstStyle/>
        <a:p>
          <a:endParaRPr lang="ru-RU"/>
        </a:p>
      </dgm:t>
    </dgm:pt>
    <dgm:pt modelId="{699DA0C5-B985-4822-AAF4-E28BFB08E2C2}">
      <dgm:prSet phldrT="[Текст]"/>
      <dgm:spPr/>
      <dgm:t>
        <a:bodyPr/>
        <a:lstStyle/>
        <a:p>
          <a:r>
            <a:rPr lang="ru-RU" dirty="0" smtClean="0"/>
            <a:t>Метафоры. </a:t>
          </a:r>
          <a:endParaRPr lang="ru-RU" dirty="0"/>
        </a:p>
      </dgm:t>
    </dgm:pt>
    <dgm:pt modelId="{07B32841-95E5-4945-B094-0A70933DF1EF}" type="parTrans" cxnId="{D5EB9AAD-2C4E-4A5D-A004-072DF054D30A}">
      <dgm:prSet/>
      <dgm:spPr/>
      <dgm:t>
        <a:bodyPr/>
        <a:lstStyle/>
        <a:p>
          <a:endParaRPr lang="ru-RU"/>
        </a:p>
      </dgm:t>
    </dgm:pt>
    <dgm:pt modelId="{B158EB0D-1F9B-41FB-8A2A-F9B0733D9363}" type="sibTrans" cxnId="{D5EB9AAD-2C4E-4A5D-A004-072DF054D30A}">
      <dgm:prSet/>
      <dgm:spPr/>
      <dgm:t>
        <a:bodyPr/>
        <a:lstStyle/>
        <a:p>
          <a:endParaRPr lang="ru-RU"/>
        </a:p>
      </dgm:t>
    </dgm:pt>
    <dgm:pt modelId="{6E0D6FAF-DC47-48B2-905F-F6FB2DBA7F12}">
      <dgm:prSet/>
      <dgm:spPr/>
      <dgm:t>
        <a:bodyPr/>
        <a:lstStyle/>
        <a:p>
          <a:r>
            <a:rPr lang="ru-RU" dirty="0" smtClean="0"/>
            <a:t>Поощрения от класса. </a:t>
          </a:r>
          <a:endParaRPr lang="ru-RU" dirty="0"/>
        </a:p>
      </dgm:t>
    </dgm:pt>
    <dgm:pt modelId="{DDAA5882-777A-43E4-BC69-8F6F54D2C9C0}" type="parTrans" cxnId="{7084CAF7-8033-4DDB-846D-929501A99DF3}">
      <dgm:prSet/>
      <dgm:spPr/>
      <dgm:t>
        <a:bodyPr/>
        <a:lstStyle/>
        <a:p>
          <a:endParaRPr lang="ru-RU"/>
        </a:p>
      </dgm:t>
    </dgm:pt>
    <dgm:pt modelId="{1EDCE40A-D726-40A7-9D37-399A485740D7}" type="sibTrans" cxnId="{7084CAF7-8033-4DDB-846D-929501A99DF3}">
      <dgm:prSet/>
      <dgm:spPr/>
      <dgm:t>
        <a:bodyPr/>
        <a:lstStyle/>
        <a:p>
          <a:endParaRPr lang="ru-RU"/>
        </a:p>
      </dgm:t>
    </dgm:pt>
    <dgm:pt modelId="{F0DDF467-445A-484F-81F7-F237A44AAB31}">
      <dgm:prSet phldrT="[Текст]"/>
      <dgm:spPr/>
      <dgm:t>
        <a:bodyPr/>
        <a:lstStyle/>
        <a:p>
          <a:r>
            <a:rPr lang="ru-RU" smtClean="0"/>
            <a:t>Ученики более эмоционально и живо воспринимают похвалу, если это не обычная фраза, а образное сравнение или метафора («Круто! </a:t>
          </a:r>
          <a:r>
            <a:rPr lang="ru-RU" dirty="0" smtClean="0"/>
            <a:t>Это как запуск первого человека в космос!»).</a:t>
          </a:r>
          <a:endParaRPr lang="ru-RU" dirty="0"/>
        </a:p>
      </dgm:t>
    </dgm:pt>
    <dgm:pt modelId="{42C3CCC9-C275-4EFC-949B-07A42A718BE0}" type="parTrans" cxnId="{EB611EDE-D3E2-486D-A25E-5C037E4C96A2}">
      <dgm:prSet/>
      <dgm:spPr/>
      <dgm:t>
        <a:bodyPr/>
        <a:lstStyle/>
        <a:p>
          <a:endParaRPr lang="ru-RU"/>
        </a:p>
      </dgm:t>
    </dgm:pt>
    <dgm:pt modelId="{244C884F-61B3-4E84-9559-E0127BE3DCE8}" type="sibTrans" cxnId="{EB611EDE-D3E2-486D-A25E-5C037E4C96A2}">
      <dgm:prSet/>
      <dgm:spPr/>
      <dgm:t>
        <a:bodyPr/>
        <a:lstStyle/>
        <a:p>
          <a:endParaRPr lang="ru-RU"/>
        </a:p>
      </dgm:t>
    </dgm:pt>
    <dgm:pt modelId="{B55870B0-62FA-4A1A-BC55-25CEC2C0AB09}">
      <dgm:prSet/>
      <dgm:spPr/>
      <dgm:t>
        <a:bodyPr/>
        <a:lstStyle/>
        <a:p>
          <a:r>
            <a:rPr lang="ru-RU" smtClean="0"/>
            <a:t>Можно </a:t>
          </a:r>
          <a:r>
            <a:rPr lang="ru-RU" dirty="0" smtClean="0"/>
            <a:t>продумать какой-либо ритуал, который выполняет весь класс для «награды» отличившемуся ученику. Например, если ответ действительно выдающийся, то другие дети по команде учителя выполняют какое-то действие (хлопают в ладоши, кричат что-то поддерживающее).</a:t>
          </a:r>
          <a:endParaRPr lang="ru-RU" dirty="0"/>
        </a:p>
      </dgm:t>
    </dgm:pt>
    <dgm:pt modelId="{239A208D-BB9C-4E27-BCCB-BCF5138E5520}" type="parTrans" cxnId="{E3934450-D1A6-430D-95FB-508A85FFD331}">
      <dgm:prSet/>
      <dgm:spPr/>
      <dgm:t>
        <a:bodyPr/>
        <a:lstStyle/>
        <a:p>
          <a:endParaRPr lang="ru-RU"/>
        </a:p>
      </dgm:t>
    </dgm:pt>
    <dgm:pt modelId="{4B330302-2A3B-43B0-94F6-7E4DB600ABB8}" type="sibTrans" cxnId="{E3934450-D1A6-430D-95FB-508A85FFD331}">
      <dgm:prSet/>
      <dgm:spPr/>
      <dgm:t>
        <a:bodyPr/>
        <a:lstStyle/>
        <a:p>
          <a:endParaRPr lang="ru-RU"/>
        </a:p>
      </dgm:t>
    </dgm:pt>
    <dgm:pt modelId="{407F80CA-B06E-40F1-AA70-25912BFDDAEA}" type="pres">
      <dgm:prSet presAssocID="{CDAF43D9-C803-4B49-B1BA-E0E7E37B8447}" presName="Name0" presStyleCnt="0">
        <dgm:presLayoutVars>
          <dgm:dir/>
          <dgm:animLvl val="lvl"/>
          <dgm:resizeHandles val="exact"/>
        </dgm:presLayoutVars>
      </dgm:prSet>
      <dgm:spPr/>
      <dgm:t>
        <a:bodyPr/>
        <a:lstStyle/>
        <a:p>
          <a:endParaRPr lang="ru-RU"/>
        </a:p>
      </dgm:t>
    </dgm:pt>
    <dgm:pt modelId="{5EB96721-4B2C-4EC6-9307-3D9E5A72E069}" type="pres">
      <dgm:prSet presAssocID="{699DA0C5-B985-4822-AAF4-E28BFB08E2C2}" presName="composite" presStyleCnt="0"/>
      <dgm:spPr/>
    </dgm:pt>
    <dgm:pt modelId="{59180234-2DBB-47EB-B0B1-3C3972C12457}" type="pres">
      <dgm:prSet presAssocID="{699DA0C5-B985-4822-AAF4-E28BFB08E2C2}" presName="parTx" presStyleLbl="alignNode1" presStyleIdx="0" presStyleCnt="2">
        <dgm:presLayoutVars>
          <dgm:chMax val="0"/>
          <dgm:chPref val="0"/>
          <dgm:bulletEnabled val="1"/>
        </dgm:presLayoutVars>
      </dgm:prSet>
      <dgm:spPr/>
      <dgm:t>
        <a:bodyPr/>
        <a:lstStyle/>
        <a:p>
          <a:endParaRPr lang="ru-RU"/>
        </a:p>
      </dgm:t>
    </dgm:pt>
    <dgm:pt modelId="{2B3DF58E-6948-466B-8BE4-2A6BC74E4F14}" type="pres">
      <dgm:prSet presAssocID="{699DA0C5-B985-4822-AAF4-E28BFB08E2C2}" presName="desTx" presStyleLbl="alignAccFollowNode1" presStyleIdx="0" presStyleCnt="2">
        <dgm:presLayoutVars>
          <dgm:bulletEnabled val="1"/>
        </dgm:presLayoutVars>
      </dgm:prSet>
      <dgm:spPr/>
      <dgm:t>
        <a:bodyPr/>
        <a:lstStyle/>
        <a:p>
          <a:endParaRPr lang="ru-RU"/>
        </a:p>
      </dgm:t>
    </dgm:pt>
    <dgm:pt modelId="{13A77B94-39DB-4D39-A45A-6384DDA9FB53}" type="pres">
      <dgm:prSet presAssocID="{B158EB0D-1F9B-41FB-8A2A-F9B0733D9363}" presName="space" presStyleCnt="0"/>
      <dgm:spPr/>
    </dgm:pt>
    <dgm:pt modelId="{292FAD6F-EC5E-43F2-AA86-7733D1D152EB}" type="pres">
      <dgm:prSet presAssocID="{6E0D6FAF-DC47-48B2-905F-F6FB2DBA7F12}" presName="composite" presStyleCnt="0"/>
      <dgm:spPr/>
    </dgm:pt>
    <dgm:pt modelId="{F6A7FB16-FD97-4F41-AD03-0AFE72799E7F}" type="pres">
      <dgm:prSet presAssocID="{6E0D6FAF-DC47-48B2-905F-F6FB2DBA7F12}" presName="parTx" presStyleLbl="alignNode1" presStyleIdx="1" presStyleCnt="2">
        <dgm:presLayoutVars>
          <dgm:chMax val="0"/>
          <dgm:chPref val="0"/>
          <dgm:bulletEnabled val="1"/>
        </dgm:presLayoutVars>
      </dgm:prSet>
      <dgm:spPr/>
      <dgm:t>
        <a:bodyPr/>
        <a:lstStyle/>
        <a:p>
          <a:endParaRPr lang="ru-RU"/>
        </a:p>
      </dgm:t>
    </dgm:pt>
    <dgm:pt modelId="{1AA6343C-B26A-43A2-AE5D-65AB4B8602C5}" type="pres">
      <dgm:prSet presAssocID="{6E0D6FAF-DC47-48B2-905F-F6FB2DBA7F12}" presName="desTx" presStyleLbl="alignAccFollowNode1" presStyleIdx="1" presStyleCnt="2">
        <dgm:presLayoutVars>
          <dgm:bulletEnabled val="1"/>
        </dgm:presLayoutVars>
      </dgm:prSet>
      <dgm:spPr/>
      <dgm:t>
        <a:bodyPr/>
        <a:lstStyle/>
        <a:p>
          <a:endParaRPr lang="ru-RU"/>
        </a:p>
      </dgm:t>
    </dgm:pt>
  </dgm:ptLst>
  <dgm:cxnLst>
    <dgm:cxn modelId="{EB611EDE-D3E2-486D-A25E-5C037E4C96A2}" srcId="{699DA0C5-B985-4822-AAF4-E28BFB08E2C2}" destId="{F0DDF467-445A-484F-81F7-F237A44AAB31}" srcOrd="0" destOrd="0" parTransId="{42C3CCC9-C275-4EFC-949B-07A42A718BE0}" sibTransId="{244C884F-61B3-4E84-9559-E0127BE3DCE8}"/>
    <dgm:cxn modelId="{7600B48D-C04C-4BBC-A7B2-62D2407958AE}" type="presOf" srcId="{B55870B0-62FA-4A1A-BC55-25CEC2C0AB09}" destId="{1AA6343C-B26A-43A2-AE5D-65AB4B8602C5}" srcOrd="0" destOrd="0" presId="urn:microsoft.com/office/officeart/2005/8/layout/hList1"/>
    <dgm:cxn modelId="{E3934450-D1A6-430D-95FB-508A85FFD331}" srcId="{6E0D6FAF-DC47-48B2-905F-F6FB2DBA7F12}" destId="{B55870B0-62FA-4A1A-BC55-25CEC2C0AB09}" srcOrd="0" destOrd="0" parTransId="{239A208D-BB9C-4E27-BCCB-BCF5138E5520}" sibTransId="{4B330302-2A3B-43B0-94F6-7E4DB600ABB8}"/>
    <dgm:cxn modelId="{2C965F95-0D84-4230-8223-CA4F2FE7F9AA}" type="presOf" srcId="{6E0D6FAF-DC47-48B2-905F-F6FB2DBA7F12}" destId="{F6A7FB16-FD97-4F41-AD03-0AFE72799E7F}" srcOrd="0" destOrd="0" presId="urn:microsoft.com/office/officeart/2005/8/layout/hList1"/>
    <dgm:cxn modelId="{FECEA24C-AD8B-427B-8344-7E43D4449C80}" type="presOf" srcId="{CDAF43D9-C803-4B49-B1BA-E0E7E37B8447}" destId="{407F80CA-B06E-40F1-AA70-25912BFDDAEA}" srcOrd="0" destOrd="0" presId="urn:microsoft.com/office/officeart/2005/8/layout/hList1"/>
    <dgm:cxn modelId="{DDD553E4-89FC-43A3-A009-FA20C4BC35AB}" type="presOf" srcId="{F0DDF467-445A-484F-81F7-F237A44AAB31}" destId="{2B3DF58E-6948-466B-8BE4-2A6BC74E4F14}" srcOrd="0" destOrd="0" presId="urn:microsoft.com/office/officeart/2005/8/layout/hList1"/>
    <dgm:cxn modelId="{9CE7245C-7859-4C67-8420-0CB555A461C8}" type="presOf" srcId="{699DA0C5-B985-4822-AAF4-E28BFB08E2C2}" destId="{59180234-2DBB-47EB-B0B1-3C3972C12457}" srcOrd="0" destOrd="0" presId="urn:microsoft.com/office/officeart/2005/8/layout/hList1"/>
    <dgm:cxn modelId="{7084CAF7-8033-4DDB-846D-929501A99DF3}" srcId="{CDAF43D9-C803-4B49-B1BA-E0E7E37B8447}" destId="{6E0D6FAF-DC47-48B2-905F-F6FB2DBA7F12}" srcOrd="1" destOrd="0" parTransId="{DDAA5882-777A-43E4-BC69-8F6F54D2C9C0}" sibTransId="{1EDCE40A-D726-40A7-9D37-399A485740D7}"/>
    <dgm:cxn modelId="{D5EB9AAD-2C4E-4A5D-A004-072DF054D30A}" srcId="{CDAF43D9-C803-4B49-B1BA-E0E7E37B8447}" destId="{699DA0C5-B985-4822-AAF4-E28BFB08E2C2}" srcOrd="0" destOrd="0" parTransId="{07B32841-95E5-4945-B094-0A70933DF1EF}" sibTransId="{B158EB0D-1F9B-41FB-8A2A-F9B0733D9363}"/>
    <dgm:cxn modelId="{961741DE-7CC2-4157-9395-9D27976A5218}" type="presParOf" srcId="{407F80CA-B06E-40F1-AA70-25912BFDDAEA}" destId="{5EB96721-4B2C-4EC6-9307-3D9E5A72E069}" srcOrd="0" destOrd="0" presId="urn:microsoft.com/office/officeart/2005/8/layout/hList1"/>
    <dgm:cxn modelId="{7B59C320-AA55-4EF8-8ABD-10AD071A2409}" type="presParOf" srcId="{5EB96721-4B2C-4EC6-9307-3D9E5A72E069}" destId="{59180234-2DBB-47EB-B0B1-3C3972C12457}" srcOrd="0" destOrd="0" presId="urn:microsoft.com/office/officeart/2005/8/layout/hList1"/>
    <dgm:cxn modelId="{52FE3655-B007-429D-BEFB-35ADD3F797C2}" type="presParOf" srcId="{5EB96721-4B2C-4EC6-9307-3D9E5A72E069}" destId="{2B3DF58E-6948-466B-8BE4-2A6BC74E4F14}" srcOrd="1" destOrd="0" presId="urn:microsoft.com/office/officeart/2005/8/layout/hList1"/>
    <dgm:cxn modelId="{65D5768B-E2F5-4816-9778-B95623069322}" type="presParOf" srcId="{407F80CA-B06E-40F1-AA70-25912BFDDAEA}" destId="{13A77B94-39DB-4D39-A45A-6384DDA9FB53}" srcOrd="1" destOrd="0" presId="urn:microsoft.com/office/officeart/2005/8/layout/hList1"/>
    <dgm:cxn modelId="{E054CAC7-FAB7-4D31-8C7B-73AFE8DE05BA}" type="presParOf" srcId="{407F80CA-B06E-40F1-AA70-25912BFDDAEA}" destId="{292FAD6F-EC5E-43F2-AA86-7733D1D152EB}" srcOrd="2" destOrd="0" presId="urn:microsoft.com/office/officeart/2005/8/layout/hList1"/>
    <dgm:cxn modelId="{66BB2C3A-1225-49DA-876B-13BD676C4EF2}" type="presParOf" srcId="{292FAD6F-EC5E-43F2-AA86-7733D1D152EB}" destId="{F6A7FB16-FD97-4F41-AD03-0AFE72799E7F}" srcOrd="0" destOrd="0" presId="urn:microsoft.com/office/officeart/2005/8/layout/hList1"/>
    <dgm:cxn modelId="{6200F63C-E906-4F95-BB70-2DB5922F06E6}" type="presParOf" srcId="{292FAD6F-EC5E-43F2-AA86-7733D1D152EB}" destId="{1AA6343C-B26A-43A2-AE5D-65AB4B8602C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555005B-69A7-4B9B-B90A-0EAAE0CFB18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627CD5D3-6FA6-4D4E-8AB2-A43EE6B605CE}">
      <dgm:prSet phldrT="[Текст]">
        <dgm:style>
          <a:lnRef idx="2">
            <a:schemeClr val="accent2">
              <a:shade val="50000"/>
            </a:schemeClr>
          </a:lnRef>
          <a:fillRef idx="1">
            <a:schemeClr val="accent2"/>
          </a:fillRef>
          <a:effectRef idx="0">
            <a:schemeClr val="accent2"/>
          </a:effectRef>
          <a:fontRef idx="minor">
            <a:schemeClr val="lt1"/>
          </a:fontRef>
        </dgm:style>
      </dgm:prSet>
      <dgm:spPr/>
      <dgm:t>
        <a:bodyPr/>
        <a:lstStyle/>
        <a:p>
          <a:pPr algn="just"/>
          <a:r>
            <a:rPr lang="ru-RU" b="1" dirty="0" smtClean="0"/>
            <a:t>Проблема.</a:t>
          </a:r>
          <a:endParaRPr lang="ru-RU" dirty="0"/>
        </a:p>
      </dgm:t>
    </dgm:pt>
    <dgm:pt modelId="{A5B1A855-19DB-4603-AE7D-6B45E04D3D3A}" type="parTrans" cxnId="{07EA3F47-11DF-4EF3-8A58-E91600BC7180}">
      <dgm:prSet/>
      <dgm:spPr/>
      <dgm:t>
        <a:bodyPr/>
        <a:lstStyle/>
        <a:p>
          <a:pPr algn="just"/>
          <a:endParaRPr lang="ru-RU"/>
        </a:p>
      </dgm:t>
    </dgm:pt>
    <dgm:pt modelId="{39547CE9-5CD9-4162-A469-79D6F6DC7B1A}" type="sibTrans" cxnId="{07EA3F47-11DF-4EF3-8A58-E91600BC7180}">
      <dgm:prSet/>
      <dgm:spPr/>
      <dgm:t>
        <a:bodyPr/>
        <a:lstStyle/>
        <a:p>
          <a:pPr algn="just"/>
          <a:endParaRPr lang="ru-RU"/>
        </a:p>
      </dgm:t>
    </dgm:pt>
    <dgm:pt modelId="{71EF8187-026A-49A6-A53D-ED02612FEE79}">
      <dgm:prSet/>
      <dgm:spPr/>
      <dgm:t>
        <a:bodyPr/>
        <a:lstStyle/>
        <a:p>
          <a:pPr algn="just"/>
          <a:r>
            <a:rPr lang="ru-RU" b="1" dirty="0" smtClean="0"/>
            <a:t>Возможные решения </a:t>
          </a:r>
          <a:endParaRPr lang="ru-RU" dirty="0"/>
        </a:p>
      </dgm:t>
    </dgm:pt>
    <dgm:pt modelId="{0E024391-EC8D-4314-BBA5-5132AC61A23C}" type="parTrans" cxnId="{3D47F172-E826-40A3-92CB-B85E066831F9}">
      <dgm:prSet/>
      <dgm:spPr/>
      <dgm:t>
        <a:bodyPr/>
        <a:lstStyle/>
        <a:p>
          <a:pPr algn="just"/>
          <a:endParaRPr lang="ru-RU"/>
        </a:p>
      </dgm:t>
    </dgm:pt>
    <dgm:pt modelId="{AD848291-6C14-4C7F-83E4-32CC1820C1DB}" type="sibTrans" cxnId="{3D47F172-E826-40A3-92CB-B85E066831F9}">
      <dgm:prSet/>
      <dgm:spPr/>
      <dgm:t>
        <a:bodyPr/>
        <a:lstStyle/>
        <a:p>
          <a:pPr algn="just"/>
          <a:endParaRPr lang="ru-RU"/>
        </a:p>
      </dgm:t>
    </dgm:pt>
    <dgm:pt modelId="{8F2EED43-8028-4B12-80AD-166FEB5F3C65}">
      <dgm:prSet/>
      <dgm:spPr/>
      <dgm:t>
        <a:bodyPr/>
        <a:lstStyle/>
        <a:p>
          <a:pPr algn="just"/>
          <a:r>
            <a:rPr lang="ru-RU" dirty="0" smtClean="0"/>
            <a:t>Во-первых, важно ясно представлять себе ожидания от детей. На­пример, если на уроке до этого вы говорили, что у ученика на столе должна быть книга, ручка и карандаш, можно похвалить тех детей, у которых все это есть. Если хотите поощрить хорошее поведение, можно заострить внимание на наблюдаемых деталях («Я очень рада тому, что Стас внимателен на уроке. Он сидит ровно и смотрит на меня»).</a:t>
          </a:r>
          <a:endParaRPr lang="ru-RU" dirty="0"/>
        </a:p>
      </dgm:t>
    </dgm:pt>
    <dgm:pt modelId="{982D9A3E-552B-41C4-BD4D-8E8FA1C52051}" type="parTrans" cxnId="{9FA92C8A-5B80-4FB8-AD3D-E42E6B2E48AA}">
      <dgm:prSet/>
      <dgm:spPr/>
      <dgm:t>
        <a:bodyPr/>
        <a:lstStyle/>
        <a:p>
          <a:pPr algn="just"/>
          <a:endParaRPr lang="ru-RU"/>
        </a:p>
      </dgm:t>
    </dgm:pt>
    <dgm:pt modelId="{B779194A-0457-4FE8-BEDE-17170E596E64}" type="sibTrans" cxnId="{9FA92C8A-5B80-4FB8-AD3D-E42E6B2E48AA}">
      <dgm:prSet/>
      <dgm:spPr/>
      <dgm:t>
        <a:bodyPr/>
        <a:lstStyle/>
        <a:p>
          <a:pPr algn="just"/>
          <a:endParaRPr lang="ru-RU"/>
        </a:p>
      </dgm:t>
    </dgm:pt>
    <dgm:pt modelId="{D17C2060-2DB3-461D-871B-6B1209320026}">
      <dgm:prSet/>
      <dgm:spPr/>
      <dgm:t>
        <a:bodyPr/>
        <a:lstStyle/>
        <a:p>
          <a:pPr algn="just"/>
          <a:r>
            <a:rPr lang="ru-RU" dirty="0" smtClean="0"/>
            <a:t>Во-вторых, нужно постоянно тренироваться в том, чтобы продол­жать те фразы похвалы, о которых шла речь в прошлой главе («Я вижу твой прогресс в умении решать примеры с дробями»). </a:t>
          </a:r>
          <a:endParaRPr lang="ru-RU" dirty="0"/>
        </a:p>
      </dgm:t>
    </dgm:pt>
    <dgm:pt modelId="{046835DC-56FF-4B8A-95B3-6B99B3322B52}" type="parTrans" cxnId="{803CEE6F-8149-4041-AF6E-0ED6809028E7}">
      <dgm:prSet/>
      <dgm:spPr/>
      <dgm:t>
        <a:bodyPr/>
        <a:lstStyle/>
        <a:p>
          <a:pPr algn="just"/>
          <a:endParaRPr lang="ru-RU"/>
        </a:p>
      </dgm:t>
    </dgm:pt>
    <dgm:pt modelId="{805D0ABE-985A-4C50-B203-70F939F04809}" type="sibTrans" cxnId="{803CEE6F-8149-4041-AF6E-0ED6809028E7}">
      <dgm:prSet/>
      <dgm:spPr/>
      <dgm:t>
        <a:bodyPr/>
        <a:lstStyle/>
        <a:p>
          <a:pPr algn="just"/>
          <a:endParaRPr lang="ru-RU"/>
        </a:p>
      </dgm:t>
    </dgm:pt>
    <dgm:pt modelId="{FE12508B-552A-4DB6-9BF5-CC6C7C6CCF92}">
      <dgm:prSet/>
      <dgm:spPr/>
      <dgm:t>
        <a:bodyPr/>
        <a:lstStyle/>
        <a:p>
          <a:pPr algn="just"/>
          <a:r>
            <a:rPr lang="ru-RU" dirty="0" smtClean="0"/>
            <a:t>В-третьих, если кто-то наблюдает за уроком и способами выраже­ния похвалы, то можно фиксировать удачные варианты и применять их на последующих занятиях.</a:t>
          </a:r>
          <a:endParaRPr lang="ru-RU" dirty="0"/>
        </a:p>
      </dgm:t>
    </dgm:pt>
    <dgm:pt modelId="{72013B4D-E6EF-4FFF-9361-05C342110189}" type="parTrans" cxnId="{447D89E7-1ED6-4B24-9CC3-3D150576367D}">
      <dgm:prSet/>
      <dgm:spPr/>
      <dgm:t>
        <a:bodyPr/>
        <a:lstStyle/>
        <a:p>
          <a:pPr algn="just"/>
          <a:endParaRPr lang="ru-RU"/>
        </a:p>
      </dgm:t>
    </dgm:pt>
    <dgm:pt modelId="{286DB9AB-1E63-4299-B24B-DBD7E90AF1DB}" type="sibTrans" cxnId="{447D89E7-1ED6-4B24-9CC3-3D150576367D}">
      <dgm:prSet/>
      <dgm:spPr/>
      <dgm:t>
        <a:bodyPr/>
        <a:lstStyle/>
        <a:p>
          <a:pPr algn="just"/>
          <a:endParaRPr lang="ru-RU"/>
        </a:p>
      </dgm:t>
    </dgm:pt>
    <dgm:pt modelId="{AC02459D-B13C-40A3-8F26-B7A1704F0F60}">
      <dgm:prSet phldrT="[Текст]"/>
      <dgm:spPr/>
      <dgm:t>
        <a:bodyPr/>
        <a:lstStyle/>
        <a:p>
          <a:pPr algn="just"/>
          <a:r>
            <a:rPr lang="ru-RU" b="1" dirty="0" smtClean="0"/>
            <a:t> </a:t>
          </a:r>
          <a:r>
            <a:rPr lang="ru-RU" dirty="0" smtClean="0"/>
            <a:t>Объяснение причин поощрения или наказания — еще более редкое речевое действие учителей. Похвалил — уже хорошо, пускай ученик порадуется. Наказал — значит, были на то причины. </a:t>
          </a:r>
          <a:endParaRPr lang="ru-RU" dirty="0"/>
        </a:p>
      </dgm:t>
    </dgm:pt>
    <dgm:pt modelId="{02030A40-B613-4EFB-90FE-E4299E847F94}" type="parTrans" cxnId="{45F732BF-0B15-4D71-90F0-AB75F7FD620B}">
      <dgm:prSet/>
      <dgm:spPr/>
      <dgm:t>
        <a:bodyPr/>
        <a:lstStyle/>
        <a:p>
          <a:pPr algn="just"/>
          <a:endParaRPr lang="ru-RU"/>
        </a:p>
      </dgm:t>
    </dgm:pt>
    <dgm:pt modelId="{A91F3007-0F05-45E1-B027-C87E0A52313F}" type="sibTrans" cxnId="{45F732BF-0B15-4D71-90F0-AB75F7FD620B}">
      <dgm:prSet/>
      <dgm:spPr/>
      <dgm:t>
        <a:bodyPr/>
        <a:lstStyle/>
        <a:p>
          <a:pPr algn="just"/>
          <a:endParaRPr lang="ru-RU"/>
        </a:p>
      </dgm:t>
    </dgm:pt>
    <dgm:pt modelId="{D29F7D89-49CB-4F15-8F0F-108CC669657A}">
      <dgm:prSet phldrT="[Текст]"/>
      <dgm:spPr/>
      <dgm:t>
        <a:bodyPr/>
        <a:lstStyle/>
        <a:p>
          <a:pPr algn="just"/>
          <a:r>
            <a:rPr lang="ru-RU" dirty="0" smtClean="0"/>
            <a:t>Обратимся к ситуации: ученик отвлекается, учитель периодически делает замечания, это плохо работает, наконец, учитель разряжает накопившееся раздражение в гневной тираде. Начнет ли после этого ученик вести себя лучше? Если и да, то ненадолго, пока страх не пройдет. </a:t>
          </a:r>
          <a:endParaRPr lang="ru-RU" dirty="0"/>
        </a:p>
      </dgm:t>
    </dgm:pt>
    <dgm:pt modelId="{4E9A486D-2C68-4125-A91A-9A0CFF4163BE}" type="parTrans" cxnId="{98A0EB64-1D3C-4505-8B31-F3B6D1307C4C}">
      <dgm:prSet/>
      <dgm:spPr/>
      <dgm:t>
        <a:bodyPr/>
        <a:lstStyle/>
        <a:p>
          <a:pPr algn="just"/>
          <a:endParaRPr lang="ru-RU"/>
        </a:p>
      </dgm:t>
    </dgm:pt>
    <dgm:pt modelId="{110601BF-3989-4BE1-AB3B-8083C4A7CB21}" type="sibTrans" cxnId="{98A0EB64-1D3C-4505-8B31-F3B6D1307C4C}">
      <dgm:prSet/>
      <dgm:spPr/>
      <dgm:t>
        <a:bodyPr/>
        <a:lstStyle/>
        <a:p>
          <a:pPr algn="just"/>
          <a:endParaRPr lang="ru-RU"/>
        </a:p>
      </dgm:t>
    </dgm:pt>
    <dgm:pt modelId="{99E89CCC-4379-445C-8836-B4C822B38C5D}" type="pres">
      <dgm:prSet presAssocID="{9555005B-69A7-4B9B-B90A-0EAAE0CFB182}" presName="linear" presStyleCnt="0">
        <dgm:presLayoutVars>
          <dgm:animLvl val="lvl"/>
          <dgm:resizeHandles val="exact"/>
        </dgm:presLayoutVars>
      </dgm:prSet>
      <dgm:spPr/>
      <dgm:t>
        <a:bodyPr/>
        <a:lstStyle/>
        <a:p>
          <a:endParaRPr lang="ru-RU"/>
        </a:p>
      </dgm:t>
    </dgm:pt>
    <dgm:pt modelId="{CABAA5F5-CE2B-4E61-A50C-218344D730D0}" type="pres">
      <dgm:prSet presAssocID="{627CD5D3-6FA6-4D4E-8AB2-A43EE6B605CE}" presName="parentText" presStyleLbl="node1" presStyleIdx="0" presStyleCnt="2">
        <dgm:presLayoutVars>
          <dgm:chMax val="0"/>
          <dgm:bulletEnabled val="1"/>
        </dgm:presLayoutVars>
      </dgm:prSet>
      <dgm:spPr/>
      <dgm:t>
        <a:bodyPr/>
        <a:lstStyle/>
        <a:p>
          <a:endParaRPr lang="ru-RU"/>
        </a:p>
      </dgm:t>
    </dgm:pt>
    <dgm:pt modelId="{A9591C96-CEFB-49D3-8031-8E05FCE2B4E0}" type="pres">
      <dgm:prSet presAssocID="{627CD5D3-6FA6-4D4E-8AB2-A43EE6B605CE}" presName="childText" presStyleLbl="revTx" presStyleIdx="0" presStyleCnt="2">
        <dgm:presLayoutVars>
          <dgm:bulletEnabled val="1"/>
        </dgm:presLayoutVars>
      </dgm:prSet>
      <dgm:spPr/>
      <dgm:t>
        <a:bodyPr/>
        <a:lstStyle/>
        <a:p>
          <a:endParaRPr lang="ru-RU"/>
        </a:p>
      </dgm:t>
    </dgm:pt>
    <dgm:pt modelId="{A7E9239F-E17B-45B7-9249-C1D0A72604B3}" type="pres">
      <dgm:prSet presAssocID="{71EF8187-026A-49A6-A53D-ED02612FEE79}" presName="parentText" presStyleLbl="node1" presStyleIdx="1" presStyleCnt="2">
        <dgm:presLayoutVars>
          <dgm:chMax val="0"/>
          <dgm:bulletEnabled val="1"/>
        </dgm:presLayoutVars>
      </dgm:prSet>
      <dgm:spPr/>
      <dgm:t>
        <a:bodyPr/>
        <a:lstStyle/>
        <a:p>
          <a:endParaRPr lang="ru-RU"/>
        </a:p>
      </dgm:t>
    </dgm:pt>
    <dgm:pt modelId="{8D965AD2-A4FC-467E-9BF7-FABB9DC5BAC0}" type="pres">
      <dgm:prSet presAssocID="{71EF8187-026A-49A6-A53D-ED02612FEE79}" presName="childText" presStyleLbl="revTx" presStyleIdx="1" presStyleCnt="2">
        <dgm:presLayoutVars>
          <dgm:bulletEnabled val="1"/>
        </dgm:presLayoutVars>
      </dgm:prSet>
      <dgm:spPr/>
      <dgm:t>
        <a:bodyPr/>
        <a:lstStyle/>
        <a:p>
          <a:endParaRPr lang="ru-RU"/>
        </a:p>
      </dgm:t>
    </dgm:pt>
  </dgm:ptLst>
  <dgm:cxnLst>
    <dgm:cxn modelId="{98A0EB64-1D3C-4505-8B31-F3B6D1307C4C}" srcId="{627CD5D3-6FA6-4D4E-8AB2-A43EE6B605CE}" destId="{D29F7D89-49CB-4F15-8F0F-108CC669657A}" srcOrd="1" destOrd="0" parTransId="{4E9A486D-2C68-4125-A91A-9A0CFF4163BE}" sibTransId="{110601BF-3989-4BE1-AB3B-8083C4A7CB21}"/>
    <dgm:cxn modelId="{AE5FDFD7-6D6E-47F7-B563-D219CD9BD480}" type="presOf" srcId="{D29F7D89-49CB-4F15-8F0F-108CC669657A}" destId="{A9591C96-CEFB-49D3-8031-8E05FCE2B4E0}" srcOrd="0" destOrd="1" presId="urn:microsoft.com/office/officeart/2005/8/layout/vList2"/>
    <dgm:cxn modelId="{7F1F8FC3-3568-429F-8E91-0020A6EE1FF3}" type="presOf" srcId="{8F2EED43-8028-4B12-80AD-166FEB5F3C65}" destId="{8D965AD2-A4FC-467E-9BF7-FABB9DC5BAC0}" srcOrd="0" destOrd="0" presId="urn:microsoft.com/office/officeart/2005/8/layout/vList2"/>
    <dgm:cxn modelId="{07EA3F47-11DF-4EF3-8A58-E91600BC7180}" srcId="{9555005B-69A7-4B9B-B90A-0EAAE0CFB182}" destId="{627CD5D3-6FA6-4D4E-8AB2-A43EE6B605CE}" srcOrd="0" destOrd="0" parTransId="{A5B1A855-19DB-4603-AE7D-6B45E04D3D3A}" sibTransId="{39547CE9-5CD9-4162-A469-79D6F6DC7B1A}"/>
    <dgm:cxn modelId="{45F732BF-0B15-4D71-90F0-AB75F7FD620B}" srcId="{627CD5D3-6FA6-4D4E-8AB2-A43EE6B605CE}" destId="{AC02459D-B13C-40A3-8F26-B7A1704F0F60}" srcOrd="0" destOrd="0" parTransId="{02030A40-B613-4EFB-90FE-E4299E847F94}" sibTransId="{A91F3007-0F05-45E1-B027-C87E0A52313F}"/>
    <dgm:cxn modelId="{803CEE6F-8149-4041-AF6E-0ED6809028E7}" srcId="{71EF8187-026A-49A6-A53D-ED02612FEE79}" destId="{D17C2060-2DB3-461D-871B-6B1209320026}" srcOrd="1" destOrd="0" parTransId="{046835DC-56FF-4B8A-95B3-6B99B3322B52}" sibTransId="{805D0ABE-985A-4C50-B203-70F939F04809}"/>
    <dgm:cxn modelId="{9FA92C8A-5B80-4FB8-AD3D-E42E6B2E48AA}" srcId="{71EF8187-026A-49A6-A53D-ED02612FEE79}" destId="{8F2EED43-8028-4B12-80AD-166FEB5F3C65}" srcOrd="0" destOrd="0" parTransId="{982D9A3E-552B-41C4-BD4D-8E8FA1C52051}" sibTransId="{B779194A-0457-4FE8-BEDE-17170E596E64}"/>
    <dgm:cxn modelId="{0CE584C0-3D18-4857-8BEF-57B6FCDABD59}" type="presOf" srcId="{9555005B-69A7-4B9B-B90A-0EAAE0CFB182}" destId="{99E89CCC-4379-445C-8836-B4C822B38C5D}" srcOrd="0" destOrd="0" presId="urn:microsoft.com/office/officeart/2005/8/layout/vList2"/>
    <dgm:cxn modelId="{FC9BFF4C-A09D-420F-B6C3-E1C779384435}" type="presOf" srcId="{71EF8187-026A-49A6-A53D-ED02612FEE79}" destId="{A7E9239F-E17B-45B7-9249-C1D0A72604B3}" srcOrd="0" destOrd="0" presId="urn:microsoft.com/office/officeart/2005/8/layout/vList2"/>
    <dgm:cxn modelId="{E6ADA6AA-CB63-473E-BB3C-621F1D1BB9D5}" type="presOf" srcId="{FE12508B-552A-4DB6-9BF5-CC6C7C6CCF92}" destId="{8D965AD2-A4FC-467E-9BF7-FABB9DC5BAC0}" srcOrd="0" destOrd="2" presId="urn:microsoft.com/office/officeart/2005/8/layout/vList2"/>
    <dgm:cxn modelId="{38338A1E-EC55-4432-B10D-2B8429A6305E}" type="presOf" srcId="{AC02459D-B13C-40A3-8F26-B7A1704F0F60}" destId="{A9591C96-CEFB-49D3-8031-8E05FCE2B4E0}" srcOrd="0" destOrd="0" presId="urn:microsoft.com/office/officeart/2005/8/layout/vList2"/>
    <dgm:cxn modelId="{83084B23-7C0A-4BD2-A560-088F962EE19A}" type="presOf" srcId="{627CD5D3-6FA6-4D4E-8AB2-A43EE6B605CE}" destId="{CABAA5F5-CE2B-4E61-A50C-218344D730D0}" srcOrd="0" destOrd="0" presId="urn:microsoft.com/office/officeart/2005/8/layout/vList2"/>
    <dgm:cxn modelId="{3D47F172-E826-40A3-92CB-B85E066831F9}" srcId="{9555005B-69A7-4B9B-B90A-0EAAE0CFB182}" destId="{71EF8187-026A-49A6-A53D-ED02612FEE79}" srcOrd="1" destOrd="0" parTransId="{0E024391-EC8D-4314-BBA5-5132AC61A23C}" sibTransId="{AD848291-6C14-4C7F-83E4-32CC1820C1DB}"/>
    <dgm:cxn modelId="{3AA8A572-B921-48E3-8FB0-3F6630E8A70D}" type="presOf" srcId="{D17C2060-2DB3-461D-871B-6B1209320026}" destId="{8D965AD2-A4FC-467E-9BF7-FABB9DC5BAC0}" srcOrd="0" destOrd="1" presId="urn:microsoft.com/office/officeart/2005/8/layout/vList2"/>
    <dgm:cxn modelId="{447D89E7-1ED6-4B24-9CC3-3D150576367D}" srcId="{71EF8187-026A-49A6-A53D-ED02612FEE79}" destId="{FE12508B-552A-4DB6-9BF5-CC6C7C6CCF92}" srcOrd="2" destOrd="0" parTransId="{72013B4D-E6EF-4FFF-9361-05C342110189}" sibTransId="{286DB9AB-1E63-4299-B24B-DBD7E90AF1DB}"/>
    <dgm:cxn modelId="{4F679DC6-4B70-4711-B574-5C4322CF3F7A}" type="presParOf" srcId="{99E89CCC-4379-445C-8836-B4C822B38C5D}" destId="{CABAA5F5-CE2B-4E61-A50C-218344D730D0}" srcOrd="0" destOrd="0" presId="urn:microsoft.com/office/officeart/2005/8/layout/vList2"/>
    <dgm:cxn modelId="{53F23BC5-4F9E-4E79-B587-ED3AC49A9B73}" type="presParOf" srcId="{99E89CCC-4379-445C-8836-B4C822B38C5D}" destId="{A9591C96-CEFB-49D3-8031-8E05FCE2B4E0}" srcOrd="1" destOrd="0" presId="urn:microsoft.com/office/officeart/2005/8/layout/vList2"/>
    <dgm:cxn modelId="{97FF6F95-B556-4966-B7DF-5549D0475A42}" type="presParOf" srcId="{99E89CCC-4379-445C-8836-B4C822B38C5D}" destId="{A7E9239F-E17B-45B7-9249-C1D0A72604B3}" srcOrd="2" destOrd="0" presId="urn:microsoft.com/office/officeart/2005/8/layout/vList2"/>
    <dgm:cxn modelId="{A2A13E96-190E-40CE-96B0-5112212B41E4}" type="presParOf" srcId="{99E89CCC-4379-445C-8836-B4C822B38C5D}" destId="{8D965AD2-A4FC-467E-9BF7-FABB9DC5BAC0}"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F5DB6EA-4A48-4C34-B399-290DC8669F9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F01FBE2C-7308-4125-A784-F250E76B59D8}">
      <dgm:prSet phldrT="[Текст]"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algn="just"/>
          <a:r>
            <a:rPr lang="ru-RU" sz="1800" b="1" dirty="0" smtClean="0"/>
            <a:t>Проблема. </a:t>
          </a:r>
          <a:endParaRPr lang="ru-RU" sz="1800" dirty="0"/>
        </a:p>
      </dgm:t>
    </dgm:pt>
    <dgm:pt modelId="{30599F87-A22C-4984-A06D-EE7DE2397094}" type="parTrans" cxnId="{7894F8CE-09C4-4B3D-95E8-82528DCFA3D5}">
      <dgm:prSet/>
      <dgm:spPr/>
      <dgm:t>
        <a:bodyPr/>
        <a:lstStyle/>
        <a:p>
          <a:pPr algn="just"/>
          <a:endParaRPr lang="ru-RU" sz="1800"/>
        </a:p>
      </dgm:t>
    </dgm:pt>
    <dgm:pt modelId="{6DE802BF-FD36-4D49-B68B-9276F0D60539}" type="sibTrans" cxnId="{7894F8CE-09C4-4B3D-95E8-82528DCFA3D5}">
      <dgm:prSet/>
      <dgm:spPr/>
      <dgm:t>
        <a:bodyPr/>
        <a:lstStyle/>
        <a:p>
          <a:pPr algn="just"/>
          <a:endParaRPr lang="ru-RU" sz="1800"/>
        </a:p>
      </dgm:t>
    </dgm:pt>
    <dgm:pt modelId="{FFC3F173-EDDB-425E-9C25-BD529AA202FB}">
      <dgm:prSet custT="1"/>
      <dgm:spPr/>
      <dgm:t>
        <a:bodyPr/>
        <a:lstStyle/>
        <a:p>
          <a:pPr algn="just"/>
          <a:r>
            <a:rPr lang="ru-RU" sz="1800" dirty="0" smtClean="0"/>
            <a:t>Часто в старших классах даже довольно сильные ученики так нагру­жены подготовкой к итоговым экзаменам, что предпочитают концент­рироваться лишь на нескольких предметах и игнорируют все другие. </a:t>
          </a:r>
          <a:endParaRPr lang="ru-RU" sz="1800" dirty="0"/>
        </a:p>
      </dgm:t>
    </dgm:pt>
    <dgm:pt modelId="{777F7B86-F9D5-4099-9440-34EA52D059D5}" type="parTrans" cxnId="{6372591D-6439-4A93-9410-50DE1174F14B}">
      <dgm:prSet/>
      <dgm:spPr/>
      <dgm:t>
        <a:bodyPr/>
        <a:lstStyle/>
        <a:p>
          <a:pPr algn="just"/>
          <a:endParaRPr lang="ru-RU" sz="1800"/>
        </a:p>
      </dgm:t>
    </dgm:pt>
    <dgm:pt modelId="{422AE842-5C9A-4EDE-8756-4F682DCB5A20}" type="sibTrans" cxnId="{6372591D-6439-4A93-9410-50DE1174F14B}">
      <dgm:prSet/>
      <dgm:spPr/>
      <dgm:t>
        <a:bodyPr/>
        <a:lstStyle/>
        <a:p>
          <a:pPr algn="just"/>
          <a:endParaRPr lang="ru-RU" sz="1800"/>
        </a:p>
      </dgm:t>
    </dgm:pt>
    <dgm:pt modelId="{1D48FA99-A1B7-4488-BB92-2E89867E2EFD}">
      <dgm:prSet custT="1"/>
      <dgm:spPr/>
      <dgm:t>
        <a:bodyPr/>
        <a:lstStyle/>
        <a:p>
          <a:pPr algn="just"/>
          <a:r>
            <a:rPr lang="ru-RU" sz="1800" dirty="0" smtClean="0"/>
            <a:t>Задача хорошего учителя — показать, что он ожидает работы и включенности от каждого ученика в меру его способностей. </a:t>
          </a:r>
          <a:endParaRPr lang="ru-RU" sz="1800" dirty="0"/>
        </a:p>
      </dgm:t>
    </dgm:pt>
    <dgm:pt modelId="{C3D6F41E-482B-4B0F-AFBF-1B8BA801607E}" type="parTrans" cxnId="{BE14FB6B-FA23-494E-9A7B-BD292AA0FEA6}">
      <dgm:prSet/>
      <dgm:spPr/>
      <dgm:t>
        <a:bodyPr/>
        <a:lstStyle/>
        <a:p>
          <a:pPr algn="just"/>
          <a:endParaRPr lang="ru-RU" sz="1800"/>
        </a:p>
      </dgm:t>
    </dgm:pt>
    <dgm:pt modelId="{3D269A83-B1F3-43E1-8906-4EB07307F593}" type="sibTrans" cxnId="{BE14FB6B-FA23-494E-9A7B-BD292AA0FEA6}">
      <dgm:prSet/>
      <dgm:spPr/>
      <dgm:t>
        <a:bodyPr/>
        <a:lstStyle/>
        <a:p>
          <a:pPr algn="just"/>
          <a:endParaRPr lang="ru-RU" sz="1800"/>
        </a:p>
      </dgm:t>
    </dgm:pt>
    <dgm:pt modelId="{68398B77-5FC8-4C14-9E27-B9DFF6C43849}">
      <dgm:prSet custT="1"/>
      <dgm:spPr/>
      <dgm:t>
        <a:bodyPr/>
        <a:lstStyle/>
        <a:p>
          <a:pPr algn="just"/>
          <a:r>
            <a:rPr lang="ru-RU" sz="1800" b="1" dirty="0" smtClean="0"/>
            <a:t>Возможные решения </a:t>
          </a:r>
          <a:endParaRPr lang="ru-RU" sz="1800" dirty="0"/>
        </a:p>
      </dgm:t>
    </dgm:pt>
    <dgm:pt modelId="{2873BA9C-DECD-4EEF-BA20-80748E615620}" type="parTrans" cxnId="{A7919AB8-B5BF-4B69-A3B9-4E79EB433BBB}">
      <dgm:prSet/>
      <dgm:spPr/>
      <dgm:t>
        <a:bodyPr/>
        <a:lstStyle/>
        <a:p>
          <a:pPr algn="just"/>
          <a:endParaRPr lang="ru-RU" sz="1800"/>
        </a:p>
      </dgm:t>
    </dgm:pt>
    <dgm:pt modelId="{A2BB31B9-4DB4-4553-B237-A6BDC51235A6}" type="sibTrans" cxnId="{A7919AB8-B5BF-4B69-A3B9-4E79EB433BBB}">
      <dgm:prSet/>
      <dgm:spPr/>
      <dgm:t>
        <a:bodyPr/>
        <a:lstStyle/>
        <a:p>
          <a:pPr algn="just"/>
          <a:endParaRPr lang="ru-RU" sz="1800"/>
        </a:p>
      </dgm:t>
    </dgm:pt>
    <dgm:pt modelId="{398EEE9C-EF93-4F1C-85D2-868567497451}">
      <dgm:prSet custT="1"/>
      <dgm:spPr/>
      <dgm:t>
        <a:bodyPr/>
        <a:lstStyle/>
        <a:p>
          <a:pPr algn="just"/>
          <a:r>
            <a:rPr lang="ru-RU" sz="1800" dirty="0" smtClean="0"/>
            <a:t>А. </a:t>
          </a:r>
          <a:r>
            <a:rPr lang="ru-RU" sz="1800" dirty="0" err="1" smtClean="0"/>
            <a:t>Гин</a:t>
          </a:r>
          <a:r>
            <a:rPr lang="ru-RU" sz="1800" dirty="0" smtClean="0"/>
            <a:t> предлагает педагогический прием «Минимальный уровень». Это значит, что когда учитель задает домашнее задание, в нем всегда есть очень легкая часть, которая по силам всем ученикам. Ученику нужно проявить лишь немного стараний, чтобы справиться с заданием, но это легкое задание обязательно для всех. Учитель предупреждает детей: если задание окажется слишком трудным, нужно только искренне попытаться сделать это. </a:t>
          </a:r>
          <a:endParaRPr lang="ru-RU" sz="1800" dirty="0"/>
        </a:p>
      </dgm:t>
    </dgm:pt>
    <dgm:pt modelId="{80A2D3EE-8A0D-45D5-B625-45F0B93FD5FE}" type="parTrans" cxnId="{C2D12DD4-C86A-47B7-A51B-CDB6BFFE9BB1}">
      <dgm:prSet/>
      <dgm:spPr/>
      <dgm:t>
        <a:bodyPr/>
        <a:lstStyle/>
        <a:p>
          <a:pPr algn="just"/>
          <a:endParaRPr lang="ru-RU" sz="1800"/>
        </a:p>
      </dgm:t>
    </dgm:pt>
    <dgm:pt modelId="{2A9C49B3-C687-4D34-AEFE-B946C5C9CC0A}" type="sibTrans" cxnId="{C2D12DD4-C86A-47B7-A51B-CDB6BFFE9BB1}">
      <dgm:prSet/>
      <dgm:spPr/>
      <dgm:t>
        <a:bodyPr/>
        <a:lstStyle/>
        <a:p>
          <a:pPr algn="just"/>
          <a:endParaRPr lang="ru-RU" sz="1800"/>
        </a:p>
      </dgm:t>
    </dgm:pt>
    <dgm:pt modelId="{8933B17A-979E-4187-B50F-8407F4558975}">
      <dgm:prSet custT="1"/>
      <dgm:spPr/>
      <dgm:t>
        <a:bodyPr/>
        <a:lstStyle/>
        <a:p>
          <a:pPr algn="just"/>
          <a:r>
            <a:rPr lang="ru-RU" sz="1800" dirty="0" smtClean="0"/>
            <a:t>Способствовать вовлеченности слабых в работу урока могут и дру­гие различные методы опроса (например, холодный </a:t>
          </a:r>
          <a:r>
            <a:rPr lang="ru-RU" sz="1800" dirty="0" err="1" smtClean="0"/>
            <a:t>обзвон</a:t>
          </a:r>
          <a:r>
            <a:rPr lang="ru-RU" sz="1800" dirty="0" smtClean="0"/>
            <a:t> или ответ хором — это тоже подсказки, как сделать опрос подходящим для учеников разного уровня)</a:t>
          </a:r>
          <a:endParaRPr lang="ru-RU" sz="1800" dirty="0"/>
        </a:p>
      </dgm:t>
    </dgm:pt>
    <dgm:pt modelId="{A529E5C2-6922-4F91-87A4-F6C10FB6A079}" type="parTrans" cxnId="{29639F36-C2C8-4EA3-83A5-DF4BF8BFFDE0}">
      <dgm:prSet/>
      <dgm:spPr/>
      <dgm:t>
        <a:bodyPr/>
        <a:lstStyle/>
        <a:p>
          <a:pPr algn="just"/>
          <a:endParaRPr lang="ru-RU" sz="1800"/>
        </a:p>
      </dgm:t>
    </dgm:pt>
    <dgm:pt modelId="{CEBD54E4-32B4-45C7-8A53-39FE47E1017D}" type="sibTrans" cxnId="{29639F36-C2C8-4EA3-83A5-DF4BF8BFFDE0}">
      <dgm:prSet/>
      <dgm:spPr/>
      <dgm:t>
        <a:bodyPr/>
        <a:lstStyle/>
        <a:p>
          <a:pPr algn="just"/>
          <a:endParaRPr lang="ru-RU" sz="1800"/>
        </a:p>
      </dgm:t>
    </dgm:pt>
    <dgm:pt modelId="{3B1E12D5-BDED-4509-86E8-AA37447E6636}">
      <dgm:prSet phldrT="[Текст]" custT="1"/>
      <dgm:spPr/>
      <dgm:t>
        <a:bodyPr/>
        <a:lstStyle/>
        <a:p>
          <a:pPr algn="just"/>
          <a:r>
            <a:rPr lang="ru-RU" sz="1800" smtClean="0"/>
            <a:t>Есть много причин, по которым слабые ученики не участвуют в уроке: отсутствие интереса, слишком сложный матери­ал, высокий темп урока, неверие в свои силы и пр. </a:t>
          </a:r>
          <a:r>
            <a:rPr lang="ru-RU" sz="1800" dirty="0" smtClean="0"/>
            <a:t>Но какой бы ни была причина, «отсутствие» ученика на уроке приводит в какой-то момент к такому отставанию от сверстников, которое потом уже невозможно наверстать. </a:t>
          </a:r>
          <a:endParaRPr lang="ru-RU" sz="1800" dirty="0"/>
        </a:p>
      </dgm:t>
    </dgm:pt>
    <dgm:pt modelId="{83B56B38-612C-4799-922C-517D19C8DDBC}" type="parTrans" cxnId="{F7AE52D3-C106-4B01-ACBD-CB32BBC573EE}">
      <dgm:prSet/>
      <dgm:spPr/>
      <dgm:t>
        <a:bodyPr/>
        <a:lstStyle/>
        <a:p>
          <a:pPr algn="just"/>
          <a:endParaRPr lang="ru-RU" sz="1800"/>
        </a:p>
      </dgm:t>
    </dgm:pt>
    <dgm:pt modelId="{F152CC90-69E4-4002-B83A-8356C73DBB12}" type="sibTrans" cxnId="{F7AE52D3-C106-4B01-ACBD-CB32BBC573EE}">
      <dgm:prSet/>
      <dgm:spPr/>
      <dgm:t>
        <a:bodyPr/>
        <a:lstStyle/>
        <a:p>
          <a:pPr algn="just"/>
          <a:endParaRPr lang="ru-RU" sz="1800"/>
        </a:p>
      </dgm:t>
    </dgm:pt>
    <dgm:pt modelId="{1802317B-03D0-4E9E-ADE7-F7D7305F4E37}" type="pres">
      <dgm:prSet presAssocID="{6F5DB6EA-4A48-4C34-B399-290DC8669F9C}" presName="linear" presStyleCnt="0">
        <dgm:presLayoutVars>
          <dgm:dir/>
          <dgm:animLvl val="lvl"/>
          <dgm:resizeHandles val="exact"/>
        </dgm:presLayoutVars>
      </dgm:prSet>
      <dgm:spPr/>
      <dgm:t>
        <a:bodyPr/>
        <a:lstStyle/>
        <a:p>
          <a:endParaRPr lang="ru-RU"/>
        </a:p>
      </dgm:t>
    </dgm:pt>
    <dgm:pt modelId="{6B15BD26-EECB-4C58-811B-848A4EC20C34}" type="pres">
      <dgm:prSet presAssocID="{F01FBE2C-7308-4125-A784-F250E76B59D8}" presName="parentLin" presStyleCnt="0"/>
      <dgm:spPr/>
    </dgm:pt>
    <dgm:pt modelId="{2E60B3FC-39B8-4439-9EDF-0D3248771FC2}" type="pres">
      <dgm:prSet presAssocID="{F01FBE2C-7308-4125-A784-F250E76B59D8}" presName="parentLeftMargin" presStyleLbl="node1" presStyleIdx="0" presStyleCnt="3"/>
      <dgm:spPr/>
      <dgm:t>
        <a:bodyPr/>
        <a:lstStyle/>
        <a:p>
          <a:endParaRPr lang="ru-RU"/>
        </a:p>
      </dgm:t>
    </dgm:pt>
    <dgm:pt modelId="{90048255-748D-47B8-B309-A1B3E25E088F}" type="pres">
      <dgm:prSet presAssocID="{F01FBE2C-7308-4125-A784-F250E76B59D8}" presName="parentText" presStyleLbl="node1" presStyleIdx="0" presStyleCnt="3">
        <dgm:presLayoutVars>
          <dgm:chMax val="0"/>
          <dgm:bulletEnabled val="1"/>
        </dgm:presLayoutVars>
      </dgm:prSet>
      <dgm:spPr/>
      <dgm:t>
        <a:bodyPr/>
        <a:lstStyle/>
        <a:p>
          <a:endParaRPr lang="ru-RU"/>
        </a:p>
      </dgm:t>
    </dgm:pt>
    <dgm:pt modelId="{D4A8314E-D501-4229-913C-AFBA33A6904A}" type="pres">
      <dgm:prSet presAssocID="{F01FBE2C-7308-4125-A784-F250E76B59D8}" presName="negativeSpace" presStyleCnt="0"/>
      <dgm:spPr/>
    </dgm:pt>
    <dgm:pt modelId="{B09D0980-D8FE-4E7F-8433-76C9FDEBD294}" type="pres">
      <dgm:prSet presAssocID="{F01FBE2C-7308-4125-A784-F250E76B59D8}" presName="childText" presStyleLbl="conFgAcc1" presStyleIdx="0" presStyleCnt="3">
        <dgm:presLayoutVars>
          <dgm:bulletEnabled val="1"/>
        </dgm:presLayoutVars>
      </dgm:prSet>
      <dgm:spPr/>
      <dgm:t>
        <a:bodyPr/>
        <a:lstStyle/>
        <a:p>
          <a:endParaRPr lang="ru-RU"/>
        </a:p>
      </dgm:t>
    </dgm:pt>
    <dgm:pt modelId="{C5E968B4-FFEC-4F67-A14C-AD762A3E2C96}" type="pres">
      <dgm:prSet presAssocID="{6DE802BF-FD36-4D49-B68B-9276F0D60539}" presName="spaceBetweenRectangles" presStyleCnt="0"/>
      <dgm:spPr/>
    </dgm:pt>
    <dgm:pt modelId="{27010DE8-4F82-4623-A45E-66A0790AEF7A}" type="pres">
      <dgm:prSet presAssocID="{1D48FA99-A1B7-4488-BB92-2E89867E2EFD}" presName="parentLin" presStyleCnt="0"/>
      <dgm:spPr/>
    </dgm:pt>
    <dgm:pt modelId="{6D2FAF85-9A62-4115-A9C9-B32ACFFD4AF4}" type="pres">
      <dgm:prSet presAssocID="{1D48FA99-A1B7-4488-BB92-2E89867E2EFD}" presName="parentLeftMargin" presStyleLbl="node1" presStyleIdx="0" presStyleCnt="3"/>
      <dgm:spPr/>
      <dgm:t>
        <a:bodyPr/>
        <a:lstStyle/>
        <a:p>
          <a:endParaRPr lang="ru-RU"/>
        </a:p>
      </dgm:t>
    </dgm:pt>
    <dgm:pt modelId="{2F67ACBF-7C42-4540-97B7-FC8CBAA85BA4}" type="pres">
      <dgm:prSet presAssocID="{1D48FA99-A1B7-4488-BB92-2E89867E2EFD}" presName="parentText" presStyleLbl="node1" presStyleIdx="1" presStyleCnt="3" custScaleX="130814" custScaleY="164983">
        <dgm:presLayoutVars>
          <dgm:chMax val="0"/>
          <dgm:bulletEnabled val="1"/>
        </dgm:presLayoutVars>
      </dgm:prSet>
      <dgm:spPr/>
      <dgm:t>
        <a:bodyPr/>
        <a:lstStyle/>
        <a:p>
          <a:endParaRPr lang="ru-RU"/>
        </a:p>
      </dgm:t>
    </dgm:pt>
    <dgm:pt modelId="{D7812786-3ACC-471E-8F83-75E0F18A95E8}" type="pres">
      <dgm:prSet presAssocID="{1D48FA99-A1B7-4488-BB92-2E89867E2EFD}" presName="negativeSpace" presStyleCnt="0"/>
      <dgm:spPr/>
    </dgm:pt>
    <dgm:pt modelId="{2DC9DF94-E748-4B2C-BF48-44089A2A3E13}" type="pres">
      <dgm:prSet presAssocID="{1D48FA99-A1B7-4488-BB92-2E89867E2EFD}" presName="childText" presStyleLbl="conFgAcc1" presStyleIdx="1" presStyleCnt="3">
        <dgm:presLayoutVars>
          <dgm:bulletEnabled val="1"/>
        </dgm:presLayoutVars>
      </dgm:prSet>
      <dgm:spPr/>
    </dgm:pt>
    <dgm:pt modelId="{3D4019AB-06FD-4732-91ED-578DC1AC687D}" type="pres">
      <dgm:prSet presAssocID="{3D269A83-B1F3-43E1-8906-4EB07307F593}" presName="spaceBetweenRectangles" presStyleCnt="0"/>
      <dgm:spPr/>
    </dgm:pt>
    <dgm:pt modelId="{775E8449-636A-4BA5-B997-A731FABF8664}" type="pres">
      <dgm:prSet presAssocID="{68398B77-5FC8-4C14-9E27-B9DFF6C43849}" presName="parentLin" presStyleCnt="0"/>
      <dgm:spPr/>
    </dgm:pt>
    <dgm:pt modelId="{3ADFBD89-A721-4098-A253-7E4F87C78283}" type="pres">
      <dgm:prSet presAssocID="{68398B77-5FC8-4C14-9E27-B9DFF6C43849}" presName="parentLeftMargin" presStyleLbl="node1" presStyleIdx="1" presStyleCnt="3"/>
      <dgm:spPr/>
      <dgm:t>
        <a:bodyPr/>
        <a:lstStyle/>
        <a:p>
          <a:endParaRPr lang="ru-RU"/>
        </a:p>
      </dgm:t>
    </dgm:pt>
    <dgm:pt modelId="{0306AAB1-9B8D-4A49-8DB8-C729EC9AE573}" type="pres">
      <dgm:prSet presAssocID="{68398B77-5FC8-4C14-9E27-B9DFF6C43849}" presName="parentText" presStyleLbl="node1" presStyleIdx="2" presStyleCnt="3">
        <dgm:presLayoutVars>
          <dgm:chMax val="0"/>
          <dgm:bulletEnabled val="1"/>
        </dgm:presLayoutVars>
      </dgm:prSet>
      <dgm:spPr/>
      <dgm:t>
        <a:bodyPr/>
        <a:lstStyle/>
        <a:p>
          <a:endParaRPr lang="ru-RU"/>
        </a:p>
      </dgm:t>
    </dgm:pt>
    <dgm:pt modelId="{F2DDC160-65D5-49B0-BDB8-7EFFAE8D62E1}" type="pres">
      <dgm:prSet presAssocID="{68398B77-5FC8-4C14-9E27-B9DFF6C43849}" presName="negativeSpace" presStyleCnt="0"/>
      <dgm:spPr/>
    </dgm:pt>
    <dgm:pt modelId="{8B7EECF0-C336-46C4-A726-442078CAE6A8}" type="pres">
      <dgm:prSet presAssocID="{68398B77-5FC8-4C14-9E27-B9DFF6C43849}" presName="childText" presStyleLbl="conFgAcc1" presStyleIdx="2" presStyleCnt="3">
        <dgm:presLayoutVars>
          <dgm:bulletEnabled val="1"/>
        </dgm:presLayoutVars>
      </dgm:prSet>
      <dgm:spPr/>
      <dgm:t>
        <a:bodyPr/>
        <a:lstStyle/>
        <a:p>
          <a:endParaRPr lang="ru-RU"/>
        </a:p>
      </dgm:t>
    </dgm:pt>
  </dgm:ptLst>
  <dgm:cxnLst>
    <dgm:cxn modelId="{AA307E15-90C7-4223-90CC-E642C662ABFE}" type="presOf" srcId="{F01FBE2C-7308-4125-A784-F250E76B59D8}" destId="{90048255-748D-47B8-B309-A1B3E25E088F}" srcOrd="1" destOrd="0" presId="urn:microsoft.com/office/officeart/2005/8/layout/list1"/>
    <dgm:cxn modelId="{18D36C41-0A5B-4742-80B2-35E0FDC0EB98}" type="presOf" srcId="{8933B17A-979E-4187-B50F-8407F4558975}" destId="{8B7EECF0-C336-46C4-A726-442078CAE6A8}" srcOrd="0" destOrd="1" presId="urn:microsoft.com/office/officeart/2005/8/layout/list1"/>
    <dgm:cxn modelId="{D983FAE2-514A-4406-B966-B6E57595B6E6}" type="presOf" srcId="{F01FBE2C-7308-4125-A784-F250E76B59D8}" destId="{2E60B3FC-39B8-4439-9EDF-0D3248771FC2}" srcOrd="0" destOrd="0" presId="urn:microsoft.com/office/officeart/2005/8/layout/list1"/>
    <dgm:cxn modelId="{C2D12DD4-C86A-47B7-A51B-CDB6BFFE9BB1}" srcId="{68398B77-5FC8-4C14-9E27-B9DFF6C43849}" destId="{398EEE9C-EF93-4F1C-85D2-868567497451}" srcOrd="0" destOrd="0" parTransId="{80A2D3EE-8A0D-45D5-B625-45F0B93FD5FE}" sibTransId="{2A9C49B3-C687-4D34-AEFE-B946C5C9CC0A}"/>
    <dgm:cxn modelId="{29639F36-C2C8-4EA3-83A5-DF4BF8BFFDE0}" srcId="{68398B77-5FC8-4C14-9E27-B9DFF6C43849}" destId="{8933B17A-979E-4187-B50F-8407F4558975}" srcOrd="1" destOrd="0" parTransId="{A529E5C2-6922-4F91-87A4-F6C10FB6A079}" sibTransId="{CEBD54E4-32B4-45C7-8A53-39FE47E1017D}"/>
    <dgm:cxn modelId="{7894F8CE-09C4-4B3D-95E8-82528DCFA3D5}" srcId="{6F5DB6EA-4A48-4C34-B399-290DC8669F9C}" destId="{F01FBE2C-7308-4125-A784-F250E76B59D8}" srcOrd="0" destOrd="0" parTransId="{30599F87-A22C-4984-A06D-EE7DE2397094}" sibTransId="{6DE802BF-FD36-4D49-B68B-9276F0D60539}"/>
    <dgm:cxn modelId="{906BF6E6-BB37-49EC-9144-3AB0646B769B}" type="presOf" srcId="{1D48FA99-A1B7-4488-BB92-2E89867E2EFD}" destId="{6D2FAF85-9A62-4115-A9C9-B32ACFFD4AF4}" srcOrd="0" destOrd="0" presId="urn:microsoft.com/office/officeart/2005/8/layout/list1"/>
    <dgm:cxn modelId="{6C851FD2-1553-42C9-9B7C-795425BEBD27}" type="presOf" srcId="{68398B77-5FC8-4C14-9E27-B9DFF6C43849}" destId="{0306AAB1-9B8D-4A49-8DB8-C729EC9AE573}" srcOrd="1" destOrd="0" presId="urn:microsoft.com/office/officeart/2005/8/layout/list1"/>
    <dgm:cxn modelId="{CE74E415-AAD1-4CF7-BC2F-10ABF213DFCD}" type="presOf" srcId="{68398B77-5FC8-4C14-9E27-B9DFF6C43849}" destId="{3ADFBD89-A721-4098-A253-7E4F87C78283}" srcOrd="0" destOrd="0" presId="urn:microsoft.com/office/officeart/2005/8/layout/list1"/>
    <dgm:cxn modelId="{F7AE52D3-C106-4B01-ACBD-CB32BBC573EE}" srcId="{F01FBE2C-7308-4125-A784-F250E76B59D8}" destId="{3B1E12D5-BDED-4509-86E8-AA37447E6636}" srcOrd="0" destOrd="0" parTransId="{83B56B38-612C-4799-922C-517D19C8DDBC}" sibTransId="{F152CC90-69E4-4002-B83A-8356C73DBB12}"/>
    <dgm:cxn modelId="{BE14FB6B-FA23-494E-9A7B-BD292AA0FEA6}" srcId="{6F5DB6EA-4A48-4C34-B399-290DC8669F9C}" destId="{1D48FA99-A1B7-4488-BB92-2E89867E2EFD}" srcOrd="1" destOrd="0" parTransId="{C3D6F41E-482B-4B0F-AFBF-1B8BA801607E}" sibTransId="{3D269A83-B1F3-43E1-8906-4EB07307F593}"/>
    <dgm:cxn modelId="{C83E476A-18CC-4656-B257-36FA1288C728}" type="presOf" srcId="{398EEE9C-EF93-4F1C-85D2-868567497451}" destId="{8B7EECF0-C336-46C4-A726-442078CAE6A8}" srcOrd="0" destOrd="0" presId="urn:microsoft.com/office/officeart/2005/8/layout/list1"/>
    <dgm:cxn modelId="{6D993F34-9ED3-46A1-90DE-6F2580CA478A}" type="presOf" srcId="{1D48FA99-A1B7-4488-BB92-2E89867E2EFD}" destId="{2F67ACBF-7C42-4540-97B7-FC8CBAA85BA4}" srcOrd="1" destOrd="0" presId="urn:microsoft.com/office/officeart/2005/8/layout/list1"/>
    <dgm:cxn modelId="{0D98BBDA-466A-4541-AD20-49D747F39AB9}" type="presOf" srcId="{6F5DB6EA-4A48-4C34-B399-290DC8669F9C}" destId="{1802317B-03D0-4E9E-ADE7-F7D7305F4E37}" srcOrd="0" destOrd="0" presId="urn:microsoft.com/office/officeart/2005/8/layout/list1"/>
    <dgm:cxn modelId="{2860AAAA-8990-4C67-A762-E7FAE80B0036}" type="presOf" srcId="{FFC3F173-EDDB-425E-9C25-BD529AA202FB}" destId="{B09D0980-D8FE-4E7F-8433-76C9FDEBD294}" srcOrd="0" destOrd="1" presId="urn:microsoft.com/office/officeart/2005/8/layout/list1"/>
    <dgm:cxn modelId="{A7919AB8-B5BF-4B69-A3B9-4E79EB433BBB}" srcId="{6F5DB6EA-4A48-4C34-B399-290DC8669F9C}" destId="{68398B77-5FC8-4C14-9E27-B9DFF6C43849}" srcOrd="2" destOrd="0" parTransId="{2873BA9C-DECD-4EEF-BA20-80748E615620}" sibTransId="{A2BB31B9-4DB4-4553-B237-A6BDC51235A6}"/>
    <dgm:cxn modelId="{6372591D-6439-4A93-9410-50DE1174F14B}" srcId="{F01FBE2C-7308-4125-A784-F250E76B59D8}" destId="{FFC3F173-EDDB-425E-9C25-BD529AA202FB}" srcOrd="1" destOrd="0" parTransId="{777F7B86-F9D5-4099-9440-34EA52D059D5}" sibTransId="{422AE842-5C9A-4EDE-8756-4F682DCB5A20}"/>
    <dgm:cxn modelId="{08F7577A-E183-4EBB-9EAB-8BF497BA23FF}" type="presOf" srcId="{3B1E12D5-BDED-4509-86E8-AA37447E6636}" destId="{B09D0980-D8FE-4E7F-8433-76C9FDEBD294}" srcOrd="0" destOrd="0" presId="urn:microsoft.com/office/officeart/2005/8/layout/list1"/>
    <dgm:cxn modelId="{339F4321-1908-4B22-98BF-2D2936581607}" type="presParOf" srcId="{1802317B-03D0-4E9E-ADE7-F7D7305F4E37}" destId="{6B15BD26-EECB-4C58-811B-848A4EC20C34}" srcOrd="0" destOrd="0" presId="urn:microsoft.com/office/officeart/2005/8/layout/list1"/>
    <dgm:cxn modelId="{7B57CB4E-5594-4A28-95E6-704DDA18487D}" type="presParOf" srcId="{6B15BD26-EECB-4C58-811B-848A4EC20C34}" destId="{2E60B3FC-39B8-4439-9EDF-0D3248771FC2}" srcOrd="0" destOrd="0" presId="urn:microsoft.com/office/officeart/2005/8/layout/list1"/>
    <dgm:cxn modelId="{CAD1041B-100A-405F-8095-6119AF963E68}" type="presParOf" srcId="{6B15BD26-EECB-4C58-811B-848A4EC20C34}" destId="{90048255-748D-47B8-B309-A1B3E25E088F}" srcOrd="1" destOrd="0" presId="urn:microsoft.com/office/officeart/2005/8/layout/list1"/>
    <dgm:cxn modelId="{A09EBFF4-D0D2-47A4-AB9C-CC912F2462CF}" type="presParOf" srcId="{1802317B-03D0-4E9E-ADE7-F7D7305F4E37}" destId="{D4A8314E-D501-4229-913C-AFBA33A6904A}" srcOrd="1" destOrd="0" presId="urn:microsoft.com/office/officeart/2005/8/layout/list1"/>
    <dgm:cxn modelId="{6E9E9C28-460A-4A3C-A298-7134182CF6CA}" type="presParOf" srcId="{1802317B-03D0-4E9E-ADE7-F7D7305F4E37}" destId="{B09D0980-D8FE-4E7F-8433-76C9FDEBD294}" srcOrd="2" destOrd="0" presId="urn:microsoft.com/office/officeart/2005/8/layout/list1"/>
    <dgm:cxn modelId="{9C38B6CB-34F1-4167-B4A6-4BFF434F62CE}" type="presParOf" srcId="{1802317B-03D0-4E9E-ADE7-F7D7305F4E37}" destId="{C5E968B4-FFEC-4F67-A14C-AD762A3E2C96}" srcOrd="3" destOrd="0" presId="urn:microsoft.com/office/officeart/2005/8/layout/list1"/>
    <dgm:cxn modelId="{14BDB9D2-3EC7-4BB5-B692-2F70DEECA0C3}" type="presParOf" srcId="{1802317B-03D0-4E9E-ADE7-F7D7305F4E37}" destId="{27010DE8-4F82-4623-A45E-66A0790AEF7A}" srcOrd="4" destOrd="0" presId="urn:microsoft.com/office/officeart/2005/8/layout/list1"/>
    <dgm:cxn modelId="{7046579A-4701-431F-9736-934E37C4D685}" type="presParOf" srcId="{27010DE8-4F82-4623-A45E-66A0790AEF7A}" destId="{6D2FAF85-9A62-4115-A9C9-B32ACFFD4AF4}" srcOrd="0" destOrd="0" presId="urn:microsoft.com/office/officeart/2005/8/layout/list1"/>
    <dgm:cxn modelId="{631CBBEE-37F0-419D-9B6C-69F954B66804}" type="presParOf" srcId="{27010DE8-4F82-4623-A45E-66A0790AEF7A}" destId="{2F67ACBF-7C42-4540-97B7-FC8CBAA85BA4}" srcOrd="1" destOrd="0" presId="urn:microsoft.com/office/officeart/2005/8/layout/list1"/>
    <dgm:cxn modelId="{1C9995B5-B126-412D-B6B5-FBE1C561E18D}" type="presParOf" srcId="{1802317B-03D0-4E9E-ADE7-F7D7305F4E37}" destId="{D7812786-3ACC-471E-8F83-75E0F18A95E8}" srcOrd="5" destOrd="0" presId="urn:microsoft.com/office/officeart/2005/8/layout/list1"/>
    <dgm:cxn modelId="{58AE01E0-B3CE-41DC-AF0F-9F789BA53736}" type="presParOf" srcId="{1802317B-03D0-4E9E-ADE7-F7D7305F4E37}" destId="{2DC9DF94-E748-4B2C-BF48-44089A2A3E13}" srcOrd="6" destOrd="0" presId="urn:microsoft.com/office/officeart/2005/8/layout/list1"/>
    <dgm:cxn modelId="{6B224EA2-B8D2-4CAD-86C4-E7F01744D701}" type="presParOf" srcId="{1802317B-03D0-4E9E-ADE7-F7D7305F4E37}" destId="{3D4019AB-06FD-4732-91ED-578DC1AC687D}" srcOrd="7" destOrd="0" presId="urn:microsoft.com/office/officeart/2005/8/layout/list1"/>
    <dgm:cxn modelId="{C86E0D8B-AA89-4013-8CC9-2D8C4DE66FA0}" type="presParOf" srcId="{1802317B-03D0-4E9E-ADE7-F7D7305F4E37}" destId="{775E8449-636A-4BA5-B997-A731FABF8664}" srcOrd="8" destOrd="0" presId="urn:microsoft.com/office/officeart/2005/8/layout/list1"/>
    <dgm:cxn modelId="{300CB150-79F6-4E30-9779-0E8FDE40F964}" type="presParOf" srcId="{775E8449-636A-4BA5-B997-A731FABF8664}" destId="{3ADFBD89-A721-4098-A253-7E4F87C78283}" srcOrd="0" destOrd="0" presId="urn:microsoft.com/office/officeart/2005/8/layout/list1"/>
    <dgm:cxn modelId="{F9C2F60B-0599-4D8A-A30D-44BADBC3C697}" type="presParOf" srcId="{775E8449-636A-4BA5-B997-A731FABF8664}" destId="{0306AAB1-9B8D-4A49-8DB8-C729EC9AE573}" srcOrd="1" destOrd="0" presId="urn:microsoft.com/office/officeart/2005/8/layout/list1"/>
    <dgm:cxn modelId="{B3E5C3E8-CC75-4579-8E62-1573616E1460}" type="presParOf" srcId="{1802317B-03D0-4E9E-ADE7-F7D7305F4E37}" destId="{F2DDC160-65D5-49B0-BDB8-7EFFAE8D62E1}" srcOrd="9" destOrd="0" presId="urn:microsoft.com/office/officeart/2005/8/layout/list1"/>
    <dgm:cxn modelId="{810A0D40-BCAA-4898-A2E6-D97490E4F3AE}" type="presParOf" srcId="{1802317B-03D0-4E9E-ADE7-F7D7305F4E37}" destId="{8B7EECF0-C336-46C4-A726-442078CAE6A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8122A35-82F5-4F88-B524-D042B6E2E0E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D307F666-18CC-4519-8DD9-FD0E64782A4F}">
      <dgm:prSet phldrT="[Текст]">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ru-RU" b="1" dirty="0" smtClean="0"/>
            <a:t>Проблема. </a:t>
          </a:r>
          <a:endParaRPr lang="ru-RU" dirty="0"/>
        </a:p>
      </dgm:t>
    </dgm:pt>
    <dgm:pt modelId="{2C4D194C-CDDA-4866-9915-CB1592D57C01}" type="parTrans" cxnId="{B45C9901-9529-4465-80C8-0438CEB50818}">
      <dgm:prSet/>
      <dgm:spPr/>
      <dgm:t>
        <a:bodyPr/>
        <a:lstStyle/>
        <a:p>
          <a:endParaRPr lang="ru-RU"/>
        </a:p>
      </dgm:t>
    </dgm:pt>
    <dgm:pt modelId="{999B4DA9-C8DE-4A5A-832F-95B9202EA11F}" type="sibTrans" cxnId="{B45C9901-9529-4465-80C8-0438CEB50818}">
      <dgm:prSet/>
      <dgm:spPr/>
      <dgm:t>
        <a:bodyPr/>
        <a:lstStyle/>
        <a:p>
          <a:endParaRPr lang="ru-RU"/>
        </a:p>
      </dgm:t>
    </dgm:pt>
    <dgm:pt modelId="{4AEE3F62-F232-4AAB-A69D-C31DA66C5646}">
      <dgm:prSet/>
      <dgm:spPr/>
      <dgm:t>
        <a:bodyPr/>
        <a:lstStyle/>
        <a:p>
          <a:r>
            <a:rPr lang="ru-RU" dirty="0" smtClean="0"/>
            <a:t>Чтобы ученик задействовал свой потенциал полностью, учитель должен уметь задавать наводящие вопросы и давать подсказки — как раз по уровню этого ученика. Стратегия наводящих вопросов хорошо действует на все группы учеников, так как позволяет ребенку поверить в свою способность справляться с задачей. </a:t>
          </a:r>
          <a:endParaRPr lang="ru-RU" dirty="0"/>
        </a:p>
      </dgm:t>
    </dgm:pt>
    <dgm:pt modelId="{083D851F-CCBD-47EF-B608-72B16127AE89}" type="parTrans" cxnId="{F8604BC6-5871-4A8D-9266-842DE22C3656}">
      <dgm:prSet/>
      <dgm:spPr/>
      <dgm:t>
        <a:bodyPr/>
        <a:lstStyle/>
        <a:p>
          <a:endParaRPr lang="ru-RU"/>
        </a:p>
      </dgm:t>
    </dgm:pt>
    <dgm:pt modelId="{65AE38B6-C102-4A37-816C-4B068F1F6E1F}" type="sibTrans" cxnId="{F8604BC6-5871-4A8D-9266-842DE22C3656}">
      <dgm:prSet/>
      <dgm:spPr/>
      <dgm:t>
        <a:bodyPr/>
        <a:lstStyle/>
        <a:p>
          <a:endParaRPr lang="ru-RU"/>
        </a:p>
      </dgm:t>
    </dgm:pt>
    <dgm:pt modelId="{638143E4-BD00-4EAE-AD11-9E8E049B4DE8}">
      <dgm:prSet/>
      <dgm:spPr/>
      <dgm:t>
        <a:bodyPr/>
        <a:lstStyle/>
        <a:p>
          <a:r>
            <a:rPr lang="ru-RU" b="1" smtClean="0"/>
            <a:t>Возможные решения проблемы </a:t>
          </a:r>
          <a:endParaRPr lang="ru-RU"/>
        </a:p>
      </dgm:t>
    </dgm:pt>
    <dgm:pt modelId="{13E5AED0-C20A-41E7-ACDE-2ED43C1ABC25}" type="parTrans" cxnId="{C6FC601C-A761-42F8-99DA-298FB2D7729E}">
      <dgm:prSet/>
      <dgm:spPr/>
      <dgm:t>
        <a:bodyPr/>
        <a:lstStyle/>
        <a:p>
          <a:endParaRPr lang="ru-RU"/>
        </a:p>
      </dgm:t>
    </dgm:pt>
    <dgm:pt modelId="{154431E1-798A-424F-ABEF-14405E2BF7DB}" type="sibTrans" cxnId="{C6FC601C-A761-42F8-99DA-298FB2D7729E}">
      <dgm:prSet/>
      <dgm:spPr/>
      <dgm:t>
        <a:bodyPr/>
        <a:lstStyle/>
        <a:p>
          <a:endParaRPr lang="ru-RU"/>
        </a:p>
      </dgm:t>
    </dgm:pt>
    <dgm:pt modelId="{BD5D09D6-39D3-46FD-AC8A-D3D5EE0A4B88}">
      <dgm:prSet/>
      <dgm:spPr/>
      <dgm:t>
        <a:bodyPr/>
        <a:lstStyle/>
        <a:p>
          <a:r>
            <a:rPr lang="ru-RU" dirty="0" smtClean="0"/>
            <a:t>Некоторые люди наделены даром Сократа, когда спрашивающий может формулировать вопросы так, чтобы отвечающий смог дойти до правильного ответа логически. Однако начинающему учителю желательно продумывать при подготовке к уроку не только вопросы, но и возможные подсказки и наводящие фразы.</a:t>
          </a:r>
          <a:endParaRPr lang="ru-RU" dirty="0"/>
        </a:p>
      </dgm:t>
    </dgm:pt>
    <dgm:pt modelId="{47AE0301-3C9C-4DD8-B23F-38E7923E76C1}" type="parTrans" cxnId="{A2CD64CD-D810-47CB-8A96-5372CB65273A}">
      <dgm:prSet/>
      <dgm:spPr/>
      <dgm:t>
        <a:bodyPr/>
        <a:lstStyle/>
        <a:p>
          <a:endParaRPr lang="ru-RU"/>
        </a:p>
      </dgm:t>
    </dgm:pt>
    <dgm:pt modelId="{AF57534C-5296-4878-BCBF-85482D8771EE}" type="sibTrans" cxnId="{A2CD64CD-D810-47CB-8A96-5372CB65273A}">
      <dgm:prSet/>
      <dgm:spPr/>
      <dgm:t>
        <a:bodyPr/>
        <a:lstStyle/>
        <a:p>
          <a:endParaRPr lang="ru-RU"/>
        </a:p>
      </dgm:t>
    </dgm:pt>
    <dgm:pt modelId="{47B1B14E-6E0E-4059-9487-0D3CD6553AE4}">
      <dgm:prSet phldrT="[Текст]"/>
      <dgm:spPr/>
      <dgm:t>
        <a:bodyPr/>
        <a:lstStyle/>
        <a:p>
          <a:r>
            <a:rPr lang="ru-RU" smtClean="0"/>
            <a:t>Часто ученик не может с ходу ответить на постав­ленный вопрос. </a:t>
          </a:r>
          <a:r>
            <a:rPr lang="ru-RU" dirty="0" smtClean="0"/>
            <a:t>Однако можно предположить, что учащийся все же справится с вопросом при некоторой помощи учителя (помните зону ближайшего развития Л. С. Выготского?). </a:t>
          </a:r>
          <a:endParaRPr lang="ru-RU" dirty="0"/>
        </a:p>
      </dgm:t>
    </dgm:pt>
    <dgm:pt modelId="{16D7F5EB-BA15-46FD-A7E0-E5F8E18AC18C}" type="parTrans" cxnId="{C433D126-9814-4193-A872-FED4B1966646}">
      <dgm:prSet/>
      <dgm:spPr/>
    </dgm:pt>
    <dgm:pt modelId="{7C87D155-CB36-4045-90A6-15257541037C}" type="sibTrans" cxnId="{C433D126-9814-4193-A872-FED4B1966646}">
      <dgm:prSet/>
      <dgm:spPr/>
    </dgm:pt>
    <dgm:pt modelId="{26181D63-4653-468C-B043-2ABB6FE2E947}" type="pres">
      <dgm:prSet presAssocID="{E8122A35-82F5-4F88-B524-D042B6E2E0E5}" presName="linear" presStyleCnt="0">
        <dgm:presLayoutVars>
          <dgm:animLvl val="lvl"/>
          <dgm:resizeHandles val="exact"/>
        </dgm:presLayoutVars>
      </dgm:prSet>
      <dgm:spPr/>
      <dgm:t>
        <a:bodyPr/>
        <a:lstStyle/>
        <a:p>
          <a:endParaRPr lang="ru-RU"/>
        </a:p>
      </dgm:t>
    </dgm:pt>
    <dgm:pt modelId="{86B91FA8-F849-4C2D-A4DF-A1A0202ABE76}" type="pres">
      <dgm:prSet presAssocID="{D307F666-18CC-4519-8DD9-FD0E64782A4F}" presName="parentText" presStyleLbl="node1" presStyleIdx="0" presStyleCnt="2">
        <dgm:presLayoutVars>
          <dgm:chMax val="0"/>
          <dgm:bulletEnabled val="1"/>
        </dgm:presLayoutVars>
      </dgm:prSet>
      <dgm:spPr/>
      <dgm:t>
        <a:bodyPr/>
        <a:lstStyle/>
        <a:p>
          <a:endParaRPr lang="ru-RU"/>
        </a:p>
      </dgm:t>
    </dgm:pt>
    <dgm:pt modelId="{101A7371-3357-488D-8842-8CF425A41460}" type="pres">
      <dgm:prSet presAssocID="{D307F666-18CC-4519-8DD9-FD0E64782A4F}" presName="childText" presStyleLbl="revTx" presStyleIdx="0" presStyleCnt="2">
        <dgm:presLayoutVars>
          <dgm:bulletEnabled val="1"/>
        </dgm:presLayoutVars>
      </dgm:prSet>
      <dgm:spPr/>
      <dgm:t>
        <a:bodyPr/>
        <a:lstStyle/>
        <a:p>
          <a:endParaRPr lang="ru-RU"/>
        </a:p>
      </dgm:t>
    </dgm:pt>
    <dgm:pt modelId="{42B67E6A-4F02-46F4-9401-6EC2404D19D1}" type="pres">
      <dgm:prSet presAssocID="{638143E4-BD00-4EAE-AD11-9E8E049B4DE8}" presName="parentText" presStyleLbl="node1" presStyleIdx="1" presStyleCnt="2">
        <dgm:presLayoutVars>
          <dgm:chMax val="0"/>
          <dgm:bulletEnabled val="1"/>
        </dgm:presLayoutVars>
      </dgm:prSet>
      <dgm:spPr/>
      <dgm:t>
        <a:bodyPr/>
        <a:lstStyle/>
        <a:p>
          <a:endParaRPr lang="ru-RU"/>
        </a:p>
      </dgm:t>
    </dgm:pt>
    <dgm:pt modelId="{A7094B3F-B1D1-483E-82CB-0E604099CE23}" type="pres">
      <dgm:prSet presAssocID="{638143E4-BD00-4EAE-AD11-9E8E049B4DE8}" presName="childText" presStyleLbl="revTx" presStyleIdx="1" presStyleCnt="2">
        <dgm:presLayoutVars>
          <dgm:bulletEnabled val="1"/>
        </dgm:presLayoutVars>
      </dgm:prSet>
      <dgm:spPr/>
      <dgm:t>
        <a:bodyPr/>
        <a:lstStyle/>
        <a:p>
          <a:endParaRPr lang="ru-RU"/>
        </a:p>
      </dgm:t>
    </dgm:pt>
  </dgm:ptLst>
  <dgm:cxnLst>
    <dgm:cxn modelId="{A2CD64CD-D810-47CB-8A96-5372CB65273A}" srcId="{638143E4-BD00-4EAE-AD11-9E8E049B4DE8}" destId="{BD5D09D6-39D3-46FD-AC8A-D3D5EE0A4B88}" srcOrd="0" destOrd="0" parTransId="{47AE0301-3C9C-4DD8-B23F-38E7923E76C1}" sibTransId="{AF57534C-5296-4878-BCBF-85482D8771EE}"/>
    <dgm:cxn modelId="{B518347D-9685-4531-B572-97EC53D79C14}" type="presOf" srcId="{47B1B14E-6E0E-4059-9487-0D3CD6553AE4}" destId="{101A7371-3357-488D-8842-8CF425A41460}" srcOrd="0" destOrd="0" presId="urn:microsoft.com/office/officeart/2005/8/layout/vList2"/>
    <dgm:cxn modelId="{C0A2931A-7893-4045-A02C-2A147DB18499}" type="presOf" srcId="{638143E4-BD00-4EAE-AD11-9E8E049B4DE8}" destId="{42B67E6A-4F02-46F4-9401-6EC2404D19D1}" srcOrd="0" destOrd="0" presId="urn:microsoft.com/office/officeart/2005/8/layout/vList2"/>
    <dgm:cxn modelId="{2534DB17-4EC2-444B-9D62-714F786C0932}" type="presOf" srcId="{BD5D09D6-39D3-46FD-AC8A-D3D5EE0A4B88}" destId="{A7094B3F-B1D1-483E-82CB-0E604099CE23}" srcOrd="0" destOrd="0" presId="urn:microsoft.com/office/officeart/2005/8/layout/vList2"/>
    <dgm:cxn modelId="{C433D126-9814-4193-A872-FED4B1966646}" srcId="{D307F666-18CC-4519-8DD9-FD0E64782A4F}" destId="{47B1B14E-6E0E-4059-9487-0D3CD6553AE4}" srcOrd="0" destOrd="0" parTransId="{16D7F5EB-BA15-46FD-A7E0-E5F8E18AC18C}" sibTransId="{7C87D155-CB36-4045-90A6-15257541037C}"/>
    <dgm:cxn modelId="{1475D1AD-5AE9-4F35-B481-33BC59A0A7D7}" type="presOf" srcId="{4AEE3F62-F232-4AAB-A69D-C31DA66C5646}" destId="{101A7371-3357-488D-8842-8CF425A41460}" srcOrd="0" destOrd="1" presId="urn:microsoft.com/office/officeart/2005/8/layout/vList2"/>
    <dgm:cxn modelId="{4A4B321C-8C45-438D-85F3-F840C033060A}" type="presOf" srcId="{E8122A35-82F5-4F88-B524-D042B6E2E0E5}" destId="{26181D63-4653-468C-B043-2ABB6FE2E947}" srcOrd="0" destOrd="0" presId="urn:microsoft.com/office/officeart/2005/8/layout/vList2"/>
    <dgm:cxn modelId="{B77FA69B-6BB8-4AB4-AE41-86580E956242}" type="presOf" srcId="{D307F666-18CC-4519-8DD9-FD0E64782A4F}" destId="{86B91FA8-F849-4C2D-A4DF-A1A0202ABE76}" srcOrd="0" destOrd="0" presId="urn:microsoft.com/office/officeart/2005/8/layout/vList2"/>
    <dgm:cxn modelId="{C6FC601C-A761-42F8-99DA-298FB2D7729E}" srcId="{E8122A35-82F5-4F88-B524-D042B6E2E0E5}" destId="{638143E4-BD00-4EAE-AD11-9E8E049B4DE8}" srcOrd="1" destOrd="0" parTransId="{13E5AED0-C20A-41E7-ACDE-2ED43C1ABC25}" sibTransId="{154431E1-798A-424F-ABEF-14405E2BF7DB}"/>
    <dgm:cxn modelId="{F8604BC6-5871-4A8D-9266-842DE22C3656}" srcId="{D307F666-18CC-4519-8DD9-FD0E64782A4F}" destId="{4AEE3F62-F232-4AAB-A69D-C31DA66C5646}" srcOrd="1" destOrd="0" parTransId="{083D851F-CCBD-47EF-B608-72B16127AE89}" sibTransId="{65AE38B6-C102-4A37-816C-4B068F1F6E1F}"/>
    <dgm:cxn modelId="{B45C9901-9529-4465-80C8-0438CEB50818}" srcId="{E8122A35-82F5-4F88-B524-D042B6E2E0E5}" destId="{D307F666-18CC-4519-8DD9-FD0E64782A4F}" srcOrd="0" destOrd="0" parTransId="{2C4D194C-CDDA-4866-9915-CB1592D57C01}" sibTransId="{999B4DA9-C8DE-4A5A-832F-95B9202EA11F}"/>
    <dgm:cxn modelId="{1EB79770-5D48-4784-AF79-68ACD1DA33F7}" type="presParOf" srcId="{26181D63-4653-468C-B043-2ABB6FE2E947}" destId="{86B91FA8-F849-4C2D-A4DF-A1A0202ABE76}" srcOrd="0" destOrd="0" presId="urn:microsoft.com/office/officeart/2005/8/layout/vList2"/>
    <dgm:cxn modelId="{63F19658-AFB1-4CE3-8B8B-09EBC3099036}" type="presParOf" srcId="{26181D63-4653-468C-B043-2ABB6FE2E947}" destId="{101A7371-3357-488D-8842-8CF425A41460}" srcOrd="1" destOrd="0" presId="urn:microsoft.com/office/officeart/2005/8/layout/vList2"/>
    <dgm:cxn modelId="{7C3A7007-E087-45F0-BF42-E9E8AB39F194}" type="presParOf" srcId="{26181D63-4653-468C-B043-2ABB6FE2E947}" destId="{42B67E6A-4F02-46F4-9401-6EC2404D19D1}" srcOrd="2" destOrd="0" presId="urn:microsoft.com/office/officeart/2005/8/layout/vList2"/>
    <dgm:cxn modelId="{21FC5DFD-8F66-4A60-9CFC-4B97EBB8692A}" type="presParOf" srcId="{26181D63-4653-468C-B043-2ABB6FE2E947}" destId="{A7094B3F-B1D1-483E-82CB-0E604099CE23}"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977CC0D-34EE-4876-BB02-EF204A4DE838}" type="doc">
      <dgm:prSet loTypeId="urn:microsoft.com/office/officeart/2008/layout/VerticalCurvedList" loCatId="list" qsTypeId="urn:microsoft.com/office/officeart/2005/8/quickstyle/simple1" qsCatId="simple" csTypeId="urn:microsoft.com/office/officeart/2005/8/colors/accent4_2" csCatId="accent4" phldr="1"/>
      <dgm:spPr/>
      <dgm:t>
        <a:bodyPr/>
        <a:lstStyle/>
        <a:p>
          <a:endParaRPr lang="ru-RU"/>
        </a:p>
      </dgm:t>
    </dgm:pt>
    <dgm:pt modelId="{0512F861-1816-41AF-BF0D-4C1710D8CA22}">
      <dgm:prSet phldrT="[Текст]"/>
      <dgm:spPr/>
      <dgm:t>
        <a:bodyPr/>
        <a:lstStyle/>
        <a:p>
          <a:r>
            <a:rPr lang="ru-RU" b="1" i="1" dirty="0" smtClean="0"/>
            <a:t>Другое обозначение или более подробное объяснение термина</a:t>
          </a:r>
          <a:r>
            <a:rPr lang="ru-RU" dirty="0" smtClean="0"/>
            <a:t>, с которым возникла сложность (например, для вопроса «Назови все существительные в предложении» можно дать пояснение типа «Существительные отвечают на вопросы „Кто?“ или „Что?“, к каким словам в предложении можно поставить такой вопрос?»).</a:t>
          </a:r>
          <a:endParaRPr lang="ru-RU" dirty="0"/>
        </a:p>
      </dgm:t>
    </dgm:pt>
    <dgm:pt modelId="{0000B05C-565C-4287-AA12-3BF5DFE90B0F}" type="parTrans" cxnId="{BF9DFC43-0ED7-45E8-930F-B892EBE030D8}">
      <dgm:prSet/>
      <dgm:spPr/>
      <dgm:t>
        <a:bodyPr/>
        <a:lstStyle/>
        <a:p>
          <a:endParaRPr lang="ru-RU"/>
        </a:p>
      </dgm:t>
    </dgm:pt>
    <dgm:pt modelId="{816A3729-860F-48B2-80DD-71CC1182FCD3}" type="sibTrans" cxnId="{BF9DFC43-0ED7-45E8-930F-B892EBE030D8}">
      <dgm:prSet/>
      <dgm:spPr/>
      <dgm:t>
        <a:bodyPr/>
        <a:lstStyle/>
        <a:p>
          <a:endParaRPr lang="ru-RU"/>
        </a:p>
      </dgm:t>
    </dgm:pt>
    <dgm:pt modelId="{F02EB043-3F32-4BF6-A5BA-6EAC36A8C95D}">
      <dgm:prSet/>
      <dgm:spPr/>
      <dgm:t>
        <a:bodyPr/>
        <a:lstStyle/>
        <a:p>
          <a:r>
            <a:rPr lang="ru-RU" b="1" i="1" dirty="0" smtClean="0"/>
            <a:t>Подсказать первый шаг</a:t>
          </a:r>
          <a:r>
            <a:rPr lang="ru-RU" dirty="0" smtClean="0"/>
            <a:t>, с чего начать поиск правильного ответа («Сначала попробуй вспомнить, что ты знаешь о существительных»).</a:t>
          </a:r>
          <a:endParaRPr lang="ru-RU" dirty="0"/>
        </a:p>
      </dgm:t>
    </dgm:pt>
    <dgm:pt modelId="{7440FBE3-336A-429E-B009-B139CCA80FB9}" type="parTrans" cxnId="{07D415BF-14EF-43F7-AE77-7F734D580792}">
      <dgm:prSet/>
      <dgm:spPr/>
      <dgm:t>
        <a:bodyPr/>
        <a:lstStyle/>
        <a:p>
          <a:endParaRPr lang="ru-RU"/>
        </a:p>
      </dgm:t>
    </dgm:pt>
    <dgm:pt modelId="{F544EEFA-C3C6-4E16-91EB-724783408F9B}" type="sibTrans" cxnId="{07D415BF-14EF-43F7-AE77-7F734D580792}">
      <dgm:prSet/>
      <dgm:spPr/>
      <dgm:t>
        <a:bodyPr/>
        <a:lstStyle/>
        <a:p>
          <a:endParaRPr lang="ru-RU"/>
        </a:p>
      </dgm:t>
    </dgm:pt>
    <dgm:pt modelId="{E168FD94-1974-469C-ADB3-A72C4990C583}">
      <dgm:prSet/>
      <dgm:spPr/>
      <dgm:t>
        <a:bodyPr/>
        <a:lstStyle/>
        <a:p>
          <a:r>
            <a:rPr lang="ru-RU" b="1" i="1" dirty="0" smtClean="0"/>
            <a:t>Подсказка, где искать правильный ответ </a:t>
          </a:r>
          <a:r>
            <a:rPr lang="ru-RU" dirty="0" smtClean="0"/>
            <a:t>(«Смотри, на доске описано, чем отличаются существительные от глаголов, на левой стороне доски…»).</a:t>
          </a:r>
          <a:endParaRPr lang="ru-RU" dirty="0"/>
        </a:p>
      </dgm:t>
    </dgm:pt>
    <dgm:pt modelId="{3EBA05F8-64BE-4D7C-AA0C-F58E7CDF8E07}" type="parTrans" cxnId="{ED346763-0D28-4BDC-BA6D-8249318A055C}">
      <dgm:prSet/>
      <dgm:spPr/>
      <dgm:t>
        <a:bodyPr/>
        <a:lstStyle/>
        <a:p>
          <a:endParaRPr lang="ru-RU"/>
        </a:p>
      </dgm:t>
    </dgm:pt>
    <dgm:pt modelId="{1A749291-DD5C-42CA-88FB-1BCE11954F68}" type="sibTrans" cxnId="{ED346763-0D28-4BDC-BA6D-8249318A055C}">
      <dgm:prSet/>
      <dgm:spPr/>
      <dgm:t>
        <a:bodyPr/>
        <a:lstStyle/>
        <a:p>
          <a:endParaRPr lang="ru-RU"/>
        </a:p>
      </dgm:t>
    </dgm:pt>
    <dgm:pt modelId="{7D80E2AD-0F45-4EDA-BCD2-E2AB016357AB}" type="pres">
      <dgm:prSet presAssocID="{B977CC0D-34EE-4876-BB02-EF204A4DE838}" presName="Name0" presStyleCnt="0">
        <dgm:presLayoutVars>
          <dgm:chMax val="7"/>
          <dgm:chPref val="7"/>
          <dgm:dir/>
        </dgm:presLayoutVars>
      </dgm:prSet>
      <dgm:spPr/>
      <dgm:t>
        <a:bodyPr/>
        <a:lstStyle/>
        <a:p>
          <a:endParaRPr lang="ru-RU"/>
        </a:p>
      </dgm:t>
    </dgm:pt>
    <dgm:pt modelId="{68EF26C7-06F9-492B-92F9-D49DEDD1533E}" type="pres">
      <dgm:prSet presAssocID="{B977CC0D-34EE-4876-BB02-EF204A4DE838}" presName="Name1" presStyleCnt="0"/>
      <dgm:spPr/>
    </dgm:pt>
    <dgm:pt modelId="{D0223DBA-95BB-4138-B9FF-8DDABE64B0CF}" type="pres">
      <dgm:prSet presAssocID="{B977CC0D-34EE-4876-BB02-EF204A4DE838}" presName="cycle" presStyleCnt="0"/>
      <dgm:spPr/>
    </dgm:pt>
    <dgm:pt modelId="{BC43C0AF-C19E-4FB5-B8F1-79D8F1A6EA9D}" type="pres">
      <dgm:prSet presAssocID="{B977CC0D-34EE-4876-BB02-EF204A4DE838}" presName="srcNode" presStyleLbl="node1" presStyleIdx="0" presStyleCnt="3"/>
      <dgm:spPr/>
    </dgm:pt>
    <dgm:pt modelId="{77A00341-9405-4E36-BB11-98EE482B7CF4}" type="pres">
      <dgm:prSet presAssocID="{B977CC0D-34EE-4876-BB02-EF204A4DE838}" presName="conn" presStyleLbl="parChTrans1D2" presStyleIdx="0" presStyleCnt="1"/>
      <dgm:spPr/>
      <dgm:t>
        <a:bodyPr/>
        <a:lstStyle/>
        <a:p>
          <a:endParaRPr lang="ru-RU"/>
        </a:p>
      </dgm:t>
    </dgm:pt>
    <dgm:pt modelId="{08A0DA88-21CD-489F-86F5-8FA90A6BF2C1}" type="pres">
      <dgm:prSet presAssocID="{B977CC0D-34EE-4876-BB02-EF204A4DE838}" presName="extraNode" presStyleLbl="node1" presStyleIdx="0" presStyleCnt="3"/>
      <dgm:spPr/>
    </dgm:pt>
    <dgm:pt modelId="{BB66E67F-AC1B-45AF-8970-AF15F487D832}" type="pres">
      <dgm:prSet presAssocID="{B977CC0D-34EE-4876-BB02-EF204A4DE838}" presName="dstNode" presStyleLbl="node1" presStyleIdx="0" presStyleCnt="3"/>
      <dgm:spPr/>
    </dgm:pt>
    <dgm:pt modelId="{9DAD1A17-11B5-4515-BE32-44C6752369D4}" type="pres">
      <dgm:prSet presAssocID="{0512F861-1816-41AF-BF0D-4C1710D8CA22}" presName="text_1" presStyleLbl="node1" presStyleIdx="0" presStyleCnt="3" custScaleY="126284">
        <dgm:presLayoutVars>
          <dgm:bulletEnabled val="1"/>
        </dgm:presLayoutVars>
      </dgm:prSet>
      <dgm:spPr/>
      <dgm:t>
        <a:bodyPr/>
        <a:lstStyle/>
        <a:p>
          <a:endParaRPr lang="ru-RU"/>
        </a:p>
      </dgm:t>
    </dgm:pt>
    <dgm:pt modelId="{5B02AF0A-D02C-4793-9476-C558560067D3}" type="pres">
      <dgm:prSet presAssocID="{0512F861-1816-41AF-BF0D-4C1710D8CA22}" presName="accent_1" presStyleCnt="0"/>
      <dgm:spPr/>
    </dgm:pt>
    <dgm:pt modelId="{AE7154AF-FEDC-4C3F-B7D5-6F76BA560D24}" type="pres">
      <dgm:prSet presAssocID="{0512F861-1816-41AF-BF0D-4C1710D8CA22}" presName="accentRepeatNode" presStyleLbl="solidFgAcc1" presStyleIdx="0" presStyleCnt="3"/>
      <dgm:spPr/>
    </dgm:pt>
    <dgm:pt modelId="{C7AA4B33-68F1-4D31-8B21-0E284D7571ED}" type="pres">
      <dgm:prSet presAssocID="{F02EB043-3F32-4BF6-A5BA-6EAC36A8C95D}" presName="text_2" presStyleLbl="node1" presStyleIdx="1" presStyleCnt="3">
        <dgm:presLayoutVars>
          <dgm:bulletEnabled val="1"/>
        </dgm:presLayoutVars>
      </dgm:prSet>
      <dgm:spPr/>
      <dgm:t>
        <a:bodyPr/>
        <a:lstStyle/>
        <a:p>
          <a:endParaRPr lang="ru-RU"/>
        </a:p>
      </dgm:t>
    </dgm:pt>
    <dgm:pt modelId="{FFF568F1-D569-43AF-925B-F893D889DF25}" type="pres">
      <dgm:prSet presAssocID="{F02EB043-3F32-4BF6-A5BA-6EAC36A8C95D}" presName="accent_2" presStyleCnt="0"/>
      <dgm:spPr/>
    </dgm:pt>
    <dgm:pt modelId="{53B599CB-3D6D-4A42-81AB-B7889F70E579}" type="pres">
      <dgm:prSet presAssocID="{F02EB043-3F32-4BF6-A5BA-6EAC36A8C95D}" presName="accentRepeatNode" presStyleLbl="solidFgAcc1" presStyleIdx="1" presStyleCnt="3"/>
      <dgm:spPr/>
    </dgm:pt>
    <dgm:pt modelId="{305A491D-FC17-4074-BA1C-B3E6C43CBE5B}" type="pres">
      <dgm:prSet presAssocID="{E168FD94-1974-469C-ADB3-A72C4990C583}" presName="text_3" presStyleLbl="node1" presStyleIdx="2" presStyleCnt="3">
        <dgm:presLayoutVars>
          <dgm:bulletEnabled val="1"/>
        </dgm:presLayoutVars>
      </dgm:prSet>
      <dgm:spPr/>
      <dgm:t>
        <a:bodyPr/>
        <a:lstStyle/>
        <a:p>
          <a:endParaRPr lang="ru-RU"/>
        </a:p>
      </dgm:t>
    </dgm:pt>
    <dgm:pt modelId="{356B1F05-7C77-4922-AF61-C1C1E86B1352}" type="pres">
      <dgm:prSet presAssocID="{E168FD94-1974-469C-ADB3-A72C4990C583}" presName="accent_3" presStyleCnt="0"/>
      <dgm:spPr/>
    </dgm:pt>
    <dgm:pt modelId="{907404C5-7D0A-4DA4-9CBC-E33704FEC9E6}" type="pres">
      <dgm:prSet presAssocID="{E168FD94-1974-469C-ADB3-A72C4990C583}" presName="accentRepeatNode" presStyleLbl="solidFgAcc1" presStyleIdx="2" presStyleCnt="3"/>
      <dgm:spPr/>
    </dgm:pt>
  </dgm:ptLst>
  <dgm:cxnLst>
    <dgm:cxn modelId="{7E1B8403-C98F-4FD1-A464-69BBEE92AEF1}" type="presOf" srcId="{816A3729-860F-48B2-80DD-71CC1182FCD3}" destId="{77A00341-9405-4E36-BB11-98EE482B7CF4}" srcOrd="0" destOrd="0" presId="urn:microsoft.com/office/officeart/2008/layout/VerticalCurvedList"/>
    <dgm:cxn modelId="{5234BBB8-180E-425C-92B3-CB3C78B42F83}" type="presOf" srcId="{F02EB043-3F32-4BF6-A5BA-6EAC36A8C95D}" destId="{C7AA4B33-68F1-4D31-8B21-0E284D7571ED}" srcOrd="0" destOrd="0" presId="urn:microsoft.com/office/officeart/2008/layout/VerticalCurvedList"/>
    <dgm:cxn modelId="{ED346763-0D28-4BDC-BA6D-8249318A055C}" srcId="{B977CC0D-34EE-4876-BB02-EF204A4DE838}" destId="{E168FD94-1974-469C-ADB3-A72C4990C583}" srcOrd="2" destOrd="0" parTransId="{3EBA05F8-64BE-4D7C-AA0C-F58E7CDF8E07}" sibTransId="{1A749291-DD5C-42CA-88FB-1BCE11954F68}"/>
    <dgm:cxn modelId="{2B23AF0B-57C8-46E5-AE0D-9C5B8246AEC8}" type="presOf" srcId="{E168FD94-1974-469C-ADB3-A72C4990C583}" destId="{305A491D-FC17-4074-BA1C-B3E6C43CBE5B}" srcOrd="0" destOrd="0" presId="urn:microsoft.com/office/officeart/2008/layout/VerticalCurvedList"/>
    <dgm:cxn modelId="{6553441B-CE18-47B7-A60E-DB2050840413}" type="presOf" srcId="{B977CC0D-34EE-4876-BB02-EF204A4DE838}" destId="{7D80E2AD-0F45-4EDA-BCD2-E2AB016357AB}" srcOrd="0" destOrd="0" presId="urn:microsoft.com/office/officeart/2008/layout/VerticalCurvedList"/>
    <dgm:cxn modelId="{805FFD8C-D808-464F-8869-042A8DC4A13C}" type="presOf" srcId="{0512F861-1816-41AF-BF0D-4C1710D8CA22}" destId="{9DAD1A17-11B5-4515-BE32-44C6752369D4}" srcOrd="0" destOrd="0" presId="urn:microsoft.com/office/officeart/2008/layout/VerticalCurvedList"/>
    <dgm:cxn modelId="{07D415BF-14EF-43F7-AE77-7F734D580792}" srcId="{B977CC0D-34EE-4876-BB02-EF204A4DE838}" destId="{F02EB043-3F32-4BF6-A5BA-6EAC36A8C95D}" srcOrd="1" destOrd="0" parTransId="{7440FBE3-336A-429E-B009-B139CCA80FB9}" sibTransId="{F544EEFA-C3C6-4E16-91EB-724783408F9B}"/>
    <dgm:cxn modelId="{BF9DFC43-0ED7-45E8-930F-B892EBE030D8}" srcId="{B977CC0D-34EE-4876-BB02-EF204A4DE838}" destId="{0512F861-1816-41AF-BF0D-4C1710D8CA22}" srcOrd="0" destOrd="0" parTransId="{0000B05C-565C-4287-AA12-3BF5DFE90B0F}" sibTransId="{816A3729-860F-48B2-80DD-71CC1182FCD3}"/>
    <dgm:cxn modelId="{A701EEB3-D339-41A8-9A79-80DE6886BADA}" type="presParOf" srcId="{7D80E2AD-0F45-4EDA-BCD2-E2AB016357AB}" destId="{68EF26C7-06F9-492B-92F9-D49DEDD1533E}" srcOrd="0" destOrd="0" presId="urn:microsoft.com/office/officeart/2008/layout/VerticalCurvedList"/>
    <dgm:cxn modelId="{EADE0448-87ED-4735-A9F6-B372F64F5411}" type="presParOf" srcId="{68EF26C7-06F9-492B-92F9-D49DEDD1533E}" destId="{D0223DBA-95BB-4138-B9FF-8DDABE64B0CF}" srcOrd="0" destOrd="0" presId="urn:microsoft.com/office/officeart/2008/layout/VerticalCurvedList"/>
    <dgm:cxn modelId="{5A946712-13F2-4685-9498-E2C4688F341C}" type="presParOf" srcId="{D0223DBA-95BB-4138-B9FF-8DDABE64B0CF}" destId="{BC43C0AF-C19E-4FB5-B8F1-79D8F1A6EA9D}" srcOrd="0" destOrd="0" presId="urn:microsoft.com/office/officeart/2008/layout/VerticalCurvedList"/>
    <dgm:cxn modelId="{FF0FAFE1-AFFA-4DE2-9072-611B80BB7A27}" type="presParOf" srcId="{D0223DBA-95BB-4138-B9FF-8DDABE64B0CF}" destId="{77A00341-9405-4E36-BB11-98EE482B7CF4}" srcOrd="1" destOrd="0" presId="urn:microsoft.com/office/officeart/2008/layout/VerticalCurvedList"/>
    <dgm:cxn modelId="{5A4480AF-8996-422D-B382-2FC57FFD31AE}" type="presParOf" srcId="{D0223DBA-95BB-4138-B9FF-8DDABE64B0CF}" destId="{08A0DA88-21CD-489F-86F5-8FA90A6BF2C1}" srcOrd="2" destOrd="0" presId="urn:microsoft.com/office/officeart/2008/layout/VerticalCurvedList"/>
    <dgm:cxn modelId="{7F559DF4-3A53-439F-8442-C698B0CC6BF1}" type="presParOf" srcId="{D0223DBA-95BB-4138-B9FF-8DDABE64B0CF}" destId="{BB66E67F-AC1B-45AF-8970-AF15F487D832}" srcOrd="3" destOrd="0" presId="urn:microsoft.com/office/officeart/2008/layout/VerticalCurvedList"/>
    <dgm:cxn modelId="{665B6400-39FC-4593-9EF4-D6B1012B4DEE}" type="presParOf" srcId="{68EF26C7-06F9-492B-92F9-D49DEDD1533E}" destId="{9DAD1A17-11B5-4515-BE32-44C6752369D4}" srcOrd="1" destOrd="0" presId="urn:microsoft.com/office/officeart/2008/layout/VerticalCurvedList"/>
    <dgm:cxn modelId="{E68A9FB0-04E3-4E4C-9DFF-8BD4034E6B39}" type="presParOf" srcId="{68EF26C7-06F9-492B-92F9-D49DEDD1533E}" destId="{5B02AF0A-D02C-4793-9476-C558560067D3}" srcOrd="2" destOrd="0" presId="urn:microsoft.com/office/officeart/2008/layout/VerticalCurvedList"/>
    <dgm:cxn modelId="{D1113868-9559-4AFA-8C88-3C947B91DE37}" type="presParOf" srcId="{5B02AF0A-D02C-4793-9476-C558560067D3}" destId="{AE7154AF-FEDC-4C3F-B7D5-6F76BA560D24}" srcOrd="0" destOrd="0" presId="urn:microsoft.com/office/officeart/2008/layout/VerticalCurvedList"/>
    <dgm:cxn modelId="{E1D37F98-53A4-40F2-A4D2-25E55819D117}" type="presParOf" srcId="{68EF26C7-06F9-492B-92F9-D49DEDD1533E}" destId="{C7AA4B33-68F1-4D31-8B21-0E284D7571ED}" srcOrd="3" destOrd="0" presId="urn:microsoft.com/office/officeart/2008/layout/VerticalCurvedList"/>
    <dgm:cxn modelId="{547A287A-A9DF-484D-BC22-0B2F9707ACDB}" type="presParOf" srcId="{68EF26C7-06F9-492B-92F9-D49DEDD1533E}" destId="{FFF568F1-D569-43AF-925B-F893D889DF25}" srcOrd="4" destOrd="0" presId="urn:microsoft.com/office/officeart/2008/layout/VerticalCurvedList"/>
    <dgm:cxn modelId="{A28AEDD6-EAC9-4AAB-911E-61D1AB9497D4}" type="presParOf" srcId="{FFF568F1-D569-43AF-925B-F893D889DF25}" destId="{53B599CB-3D6D-4A42-81AB-B7889F70E579}" srcOrd="0" destOrd="0" presId="urn:microsoft.com/office/officeart/2008/layout/VerticalCurvedList"/>
    <dgm:cxn modelId="{29259835-BC8F-4794-8066-7D8EF0DCA173}" type="presParOf" srcId="{68EF26C7-06F9-492B-92F9-D49DEDD1533E}" destId="{305A491D-FC17-4074-BA1C-B3E6C43CBE5B}" srcOrd="5" destOrd="0" presId="urn:microsoft.com/office/officeart/2008/layout/VerticalCurvedList"/>
    <dgm:cxn modelId="{DD210562-92D8-4E93-AA73-2B425E9F33B2}" type="presParOf" srcId="{68EF26C7-06F9-492B-92F9-D49DEDD1533E}" destId="{356B1F05-7C77-4922-AF61-C1C1E86B1352}" srcOrd="6" destOrd="0" presId="urn:microsoft.com/office/officeart/2008/layout/VerticalCurvedList"/>
    <dgm:cxn modelId="{9EA36B76-DB18-47B9-A919-9186255BF55B}" type="presParOf" srcId="{356B1F05-7C77-4922-AF61-C1C1E86B1352}" destId="{907404C5-7D0A-4DA4-9CBC-E33704FEC9E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45687BE-D3C5-4D36-AA87-3BC5C207807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AFE92C93-999E-45EB-A6DE-B7AC43E34A24}">
      <dgm:prSet phldrT="[Текст]">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ru-RU" b="1" dirty="0" smtClean="0"/>
            <a:t>Проблема. </a:t>
          </a:r>
          <a:endParaRPr lang="ru-RU" dirty="0"/>
        </a:p>
      </dgm:t>
    </dgm:pt>
    <dgm:pt modelId="{509033DB-8F29-4636-9F51-FCD7651321F1}" type="parTrans" cxnId="{08DA088C-D974-47C8-A0BF-7C2DFB40D65B}">
      <dgm:prSet/>
      <dgm:spPr/>
      <dgm:t>
        <a:bodyPr/>
        <a:lstStyle/>
        <a:p>
          <a:endParaRPr lang="ru-RU"/>
        </a:p>
      </dgm:t>
    </dgm:pt>
    <dgm:pt modelId="{05C4E488-5E79-4392-8D1C-FC87CB4666B7}" type="sibTrans" cxnId="{08DA088C-D974-47C8-A0BF-7C2DFB40D65B}">
      <dgm:prSet/>
      <dgm:spPr/>
      <dgm:t>
        <a:bodyPr/>
        <a:lstStyle/>
        <a:p>
          <a:endParaRPr lang="ru-RU"/>
        </a:p>
      </dgm:t>
    </dgm:pt>
    <dgm:pt modelId="{4571665A-69ED-4076-A0B0-29798E8EE0E1}">
      <dgm:prSet/>
      <dgm:spPr/>
      <dgm:t>
        <a:bodyPr/>
        <a:lstStyle/>
        <a:p>
          <a:r>
            <a:rPr lang="ru-RU" dirty="0" smtClean="0"/>
            <a:t>В то же время это высший учительский пилотаж — стимулиро­вать мышление ребенка и задавать ему действительно сложные вопросы. Было бы ошибкой считать, что на сложные вопросы могут отвечать только лучшие ученики. Просто для каждого свой уровень сложности. </a:t>
          </a:r>
          <a:endParaRPr lang="ru-RU" dirty="0"/>
        </a:p>
      </dgm:t>
    </dgm:pt>
    <dgm:pt modelId="{D372DE5D-7EC6-4AB4-A770-3E74980468B9}" type="parTrans" cxnId="{913B4AF7-060E-433A-B9F5-079E80B38019}">
      <dgm:prSet/>
      <dgm:spPr/>
      <dgm:t>
        <a:bodyPr/>
        <a:lstStyle/>
        <a:p>
          <a:endParaRPr lang="ru-RU"/>
        </a:p>
      </dgm:t>
    </dgm:pt>
    <dgm:pt modelId="{7C8EDCD7-F41B-4966-A990-0FE467637CED}" type="sibTrans" cxnId="{913B4AF7-060E-433A-B9F5-079E80B38019}">
      <dgm:prSet/>
      <dgm:spPr/>
      <dgm:t>
        <a:bodyPr/>
        <a:lstStyle/>
        <a:p>
          <a:endParaRPr lang="ru-RU"/>
        </a:p>
      </dgm:t>
    </dgm:pt>
    <dgm:pt modelId="{E708253D-D826-4F11-A160-A2856628D12B}">
      <dgm:prSet/>
      <dgm:spPr/>
      <dgm:t>
        <a:bodyPr/>
        <a:lstStyle/>
        <a:p>
          <a:r>
            <a:rPr lang="ru-RU" b="1" smtClean="0"/>
            <a:t>Возможные решения проблемы </a:t>
          </a:r>
          <a:endParaRPr lang="ru-RU"/>
        </a:p>
      </dgm:t>
    </dgm:pt>
    <dgm:pt modelId="{7B70E390-D644-4AE1-816F-0457FC864E0D}" type="parTrans" cxnId="{C8B8CCB9-AE0E-412F-84D1-8BB98180628E}">
      <dgm:prSet/>
      <dgm:spPr/>
      <dgm:t>
        <a:bodyPr/>
        <a:lstStyle/>
        <a:p>
          <a:endParaRPr lang="ru-RU"/>
        </a:p>
      </dgm:t>
    </dgm:pt>
    <dgm:pt modelId="{B4A5A716-7AFC-45BE-AC52-F0E900E75AC4}" type="sibTrans" cxnId="{C8B8CCB9-AE0E-412F-84D1-8BB98180628E}">
      <dgm:prSet/>
      <dgm:spPr/>
      <dgm:t>
        <a:bodyPr/>
        <a:lstStyle/>
        <a:p>
          <a:endParaRPr lang="ru-RU"/>
        </a:p>
      </dgm:t>
    </dgm:pt>
    <dgm:pt modelId="{6E70B8E2-05AE-4919-BB1A-2CCFC4812115}">
      <dgm:prSet/>
      <dgm:spPr/>
      <dgm:t>
        <a:bodyPr/>
        <a:lstStyle/>
        <a:p>
          <a:r>
            <a:rPr lang="ru-RU" dirty="0" smtClean="0"/>
            <a:t>Как правило, вопрос усложняется после того, как ученик дает правильный ответ на первый поставленный вопрос. Можно придерживаться следующего алгоритма:</a:t>
          </a:r>
          <a:endParaRPr lang="ru-RU" dirty="0"/>
        </a:p>
      </dgm:t>
    </dgm:pt>
    <dgm:pt modelId="{E01B0A1E-620F-4EF5-B063-BE6084B54FE2}" type="parTrans" cxnId="{B6FC8D52-7BBC-46C4-B5CC-F7F3402D58EB}">
      <dgm:prSet/>
      <dgm:spPr/>
      <dgm:t>
        <a:bodyPr/>
        <a:lstStyle/>
        <a:p>
          <a:endParaRPr lang="ru-RU"/>
        </a:p>
      </dgm:t>
    </dgm:pt>
    <dgm:pt modelId="{A1041A97-A4F2-4EA2-8340-169F8FA33339}" type="sibTrans" cxnId="{B6FC8D52-7BBC-46C4-B5CC-F7F3402D58EB}">
      <dgm:prSet/>
      <dgm:spPr/>
      <dgm:t>
        <a:bodyPr/>
        <a:lstStyle/>
        <a:p>
          <a:endParaRPr lang="ru-RU"/>
        </a:p>
      </dgm:t>
    </dgm:pt>
    <dgm:pt modelId="{7091BEA8-BC13-4B26-B9FB-BE20783171EE}">
      <dgm:prSet phldrT="[Текст]"/>
      <dgm:spPr/>
      <dgm:t>
        <a:bodyPr/>
        <a:lstStyle/>
        <a:p>
          <a:r>
            <a:rPr lang="ru-RU" smtClean="0"/>
            <a:t>Практически все учителя говорят, что их цель — на­учить учеников самостоятельно думать. </a:t>
          </a:r>
          <a:r>
            <a:rPr lang="ru-RU" dirty="0" smtClean="0"/>
            <a:t>К сожалению, в реальных ситуациях многие педагоги крайне мало для этого делают: в итоге научить думать часто остается лишь пафосным лозунгом. </a:t>
          </a:r>
          <a:endParaRPr lang="ru-RU" dirty="0"/>
        </a:p>
      </dgm:t>
    </dgm:pt>
    <dgm:pt modelId="{0F9798A1-BFA4-4ECF-B985-AAF6572C779A}" type="parTrans" cxnId="{DAFED732-9BE0-4F05-8FDF-DB419C086A63}">
      <dgm:prSet/>
      <dgm:spPr/>
      <dgm:t>
        <a:bodyPr/>
        <a:lstStyle/>
        <a:p>
          <a:endParaRPr lang="ru-RU"/>
        </a:p>
      </dgm:t>
    </dgm:pt>
    <dgm:pt modelId="{2063276B-A628-4345-A989-98EEB09E00F5}" type="sibTrans" cxnId="{DAFED732-9BE0-4F05-8FDF-DB419C086A63}">
      <dgm:prSet/>
      <dgm:spPr/>
      <dgm:t>
        <a:bodyPr/>
        <a:lstStyle/>
        <a:p>
          <a:endParaRPr lang="ru-RU"/>
        </a:p>
      </dgm:t>
    </dgm:pt>
    <dgm:pt modelId="{E070CCD4-496F-4F5F-B174-D61B21CF2098}" type="pres">
      <dgm:prSet presAssocID="{E45687BE-D3C5-4D36-AA87-3BC5C207807E}" presName="linear" presStyleCnt="0">
        <dgm:presLayoutVars>
          <dgm:dir/>
          <dgm:animLvl val="lvl"/>
          <dgm:resizeHandles val="exact"/>
        </dgm:presLayoutVars>
      </dgm:prSet>
      <dgm:spPr/>
      <dgm:t>
        <a:bodyPr/>
        <a:lstStyle/>
        <a:p>
          <a:endParaRPr lang="ru-RU"/>
        </a:p>
      </dgm:t>
    </dgm:pt>
    <dgm:pt modelId="{DCFFD147-4F5A-4102-8D59-D98D5D36CBAD}" type="pres">
      <dgm:prSet presAssocID="{AFE92C93-999E-45EB-A6DE-B7AC43E34A24}" presName="parentLin" presStyleCnt="0"/>
      <dgm:spPr/>
    </dgm:pt>
    <dgm:pt modelId="{D093982E-6209-4AC3-9827-DA024F42EF7F}" type="pres">
      <dgm:prSet presAssocID="{AFE92C93-999E-45EB-A6DE-B7AC43E34A24}" presName="parentLeftMargin" presStyleLbl="node1" presStyleIdx="0" presStyleCnt="2"/>
      <dgm:spPr/>
      <dgm:t>
        <a:bodyPr/>
        <a:lstStyle/>
        <a:p>
          <a:endParaRPr lang="ru-RU"/>
        </a:p>
      </dgm:t>
    </dgm:pt>
    <dgm:pt modelId="{67A70F62-C1EE-4CB0-956F-D6DA288E99B0}" type="pres">
      <dgm:prSet presAssocID="{AFE92C93-999E-45EB-A6DE-B7AC43E34A24}" presName="parentText" presStyleLbl="node1" presStyleIdx="0" presStyleCnt="2">
        <dgm:presLayoutVars>
          <dgm:chMax val="0"/>
          <dgm:bulletEnabled val="1"/>
        </dgm:presLayoutVars>
      </dgm:prSet>
      <dgm:spPr/>
      <dgm:t>
        <a:bodyPr/>
        <a:lstStyle/>
        <a:p>
          <a:endParaRPr lang="ru-RU"/>
        </a:p>
      </dgm:t>
    </dgm:pt>
    <dgm:pt modelId="{B4BF426D-CFE9-4A37-8EF2-97C23BA05924}" type="pres">
      <dgm:prSet presAssocID="{AFE92C93-999E-45EB-A6DE-B7AC43E34A24}" presName="negativeSpace" presStyleCnt="0"/>
      <dgm:spPr/>
    </dgm:pt>
    <dgm:pt modelId="{416FA6F4-1F77-4313-9FF6-DA4C2A26833A}" type="pres">
      <dgm:prSet presAssocID="{AFE92C93-999E-45EB-A6DE-B7AC43E34A24}" presName="childText" presStyleLbl="conFgAcc1" presStyleIdx="0" presStyleCnt="2">
        <dgm:presLayoutVars>
          <dgm:bulletEnabled val="1"/>
        </dgm:presLayoutVars>
      </dgm:prSet>
      <dgm:spPr/>
      <dgm:t>
        <a:bodyPr/>
        <a:lstStyle/>
        <a:p>
          <a:endParaRPr lang="ru-RU"/>
        </a:p>
      </dgm:t>
    </dgm:pt>
    <dgm:pt modelId="{2376EBEC-28FE-46D3-A4D6-A8A32B5F4D81}" type="pres">
      <dgm:prSet presAssocID="{05C4E488-5E79-4392-8D1C-FC87CB4666B7}" presName="spaceBetweenRectangles" presStyleCnt="0"/>
      <dgm:spPr/>
    </dgm:pt>
    <dgm:pt modelId="{5957B8D4-CA20-47B1-A12E-CE4F23C5C2D2}" type="pres">
      <dgm:prSet presAssocID="{E708253D-D826-4F11-A160-A2856628D12B}" presName="parentLin" presStyleCnt="0"/>
      <dgm:spPr/>
    </dgm:pt>
    <dgm:pt modelId="{65A8684E-1747-407A-8431-F527ECE3BA4C}" type="pres">
      <dgm:prSet presAssocID="{E708253D-D826-4F11-A160-A2856628D12B}" presName="parentLeftMargin" presStyleLbl="node1" presStyleIdx="0" presStyleCnt="2"/>
      <dgm:spPr/>
      <dgm:t>
        <a:bodyPr/>
        <a:lstStyle/>
        <a:p>
          <a:endParaRPr lang="ru-RU"/>
        </a:p>
      </dgm:t>
    </dgm:pt>
    <dgm:pt modelId="{AD32D190-1B27-4FE0-B41E-0083C1B82496}" type="pres">
      <dgm:prSet presAssocID="{E708253D-D826-4F11-A160-A2856628D12B}" presName="parentText" presStyleLbl="node1" presStyleIdx="1" presStyleCnt="2">
        <dgm:presLayoutVars>
          <dgm:chMax val="0"/>
          <dgm:bulletEnabled val="1"/>
        </dgm:presLayoutVars>
      </dgm:prSet>
      <dgm:spPr/>
      <dgm:t>
        <a:bodyPr/>
        <a:lstStyle/>
        <a:p>
          <a:endParaRPr lang="ru-RU"/>
        </a:p>
      </dgm:t>
    </dgm:pt>
    <dgm:pt modelId="{8F8B41F7-6DD0-4342-A7A1-235AFDBFAB46}" type="pres">
      <dgm:prSet presAssocID="{E708253D-D826-4F11-A160-A2856628D12B}" presName="negativeSpace" presStyleCnt="0"/>
      <dgm:spPr/>
    </dgm:pt>
    <dgm:pt modelId="{00AEDC41-C8B1-4C56-BAD3-8CED526415A5}" type="pres">
      <dgm:prSet presAssocID="{E708253D-D826-4F11-A160-A2856628D12B}" presName="childText" presStyleLbl="conFgAcc1" presStyleIdx="1" presStyleCnt="2">
        <dgm:presLayoutVars>
          <dgm:bulletEnabled val="1"/>
        </dgm:presLayoutVars>
      </dgm:prSet>
      <dgm:spPr/>
      <dgm:t>
        <a:bodyPr/>
        <a:lstStyle/>
        <a:p>
          <a:endParaRPr lang="ru-RU"/>
        </a:p>
      </dgm:t>
    </dgm:pt>
  </dgm:ptLst>
  <dgm:cxnLst>
    <dgm:cxn modelId="{66DCA458-C508-4A42-B794-D0C1F2F5FBD4}" type="presOf" srcId="{6E70B8E2-05AE-4919-BB1A-2CCFC4812115}" destId="{00AEDC41-C8B1-4C56-BAD3-8CED526415A5}" srcOrd="0" destOrd="0" presId="urn:microsoft.com/office/officeart/2005/8/layout/list1"/>
    <dgm:cxn modelId="{DAFED732-9BE0-4F05-8FDF-DB419C086A63}" srcId="{AFE92C93-999E-45EB-A6DE-B7AC43E34A24}" destId="{7091BEA8-BC13-4B26-B9FB-BE20783171EE}" srcOrd="0" destOrd="0" parTransId="{0F9798A1-BFA4-4ECF-B985-AAF6572C779A}" sibTransId="{2063276B-A628-4345-A989-98EEB09E00F5}"/>
    <dgm:cxn modelId="{C8B8CCB9-AE0E-412F-84D1-8BB98180628E}" srcId="{E45687BE-D3C5-4D36-AA87-3BC5C207807E}" destId="{E708253D-D826-4F11-A160-A2856628D12B}" srcOrd="1" destOrd="0" parTransId="{7B70E390-D644-4AE1-816F-0457FC864E0D}" sibTransId="{B4A5A716-7AFC-45BE-AC52-F0E900E75AC4}"/>
    <dgm:cxn modelId="{6C7F35F5-7677-4F33-8352-B300916B160D}" type="presOf" srcId="{AFE92C93-999E-45EB-A6DE-B7AC43E34A24}" destId="{67A70F62-C1EE-4CB0-956F-D6DA288E99B0}" srcOrd="1" destOrd="0" presId="urn:microsoft.com/office/officeart/2005/8/layout/list1"/>
    <dgm:cxn modelId="{F9819B7F-27D8-49DF-97C5-650603CB274B}" type="presOf" srcId="{E45687BE-D3C5-4D36-AA87-3BC5C207807E}" destId="{E070CCD4-496F-4F5F-B174-D61B21CF2098}" srcOrd="0" destOrd="0" presId="urn:microsoft.com/office/officeart/2005/8/layout/list1"/>
    <dgm:cxn modelId="{A4F979A5-C4BE-4846-AD60-23EEF3F5ADD2}" type="presOf" srcId="{7091BEA8-BC13-4B26-B9FB-BE20783171EE}" destId="{416FA6F4-1F77-4313-9FF6-DA4C2A26833A}" srcOrd="0" destOrd="0" presId="urn:microsoft.com/office/officeart/2005/8/layout/list1"/>
    <dgm:cxn modelId="{B6FC8D52-7BBC-46C4-B5CC-F7F3402D58EB}" srcId="{E708253D-D826-4F11-A160-A2856628D12B}" destId="{6E70B8E2-05AE-4919-BB1A-2CCFC4812115}" srcOrd="0" destOrd="0" parTransId="{E01B0A1E-620F-4EF5-B063-BE6084B54FE2}" sibTransId="{A1041A97-A4F2-4EA2-8340-169F8FA33339}"/>
    <dgm:cxn modelId="{08DA088C-D974-47C8-A0BF-7C2DFB40D65B}" srcId="{E45687BE-D3C5-4D36-AA87-3BC5C207807E}" destId="{AFE92C93-999E-45EB-A6DE-B7AC43E34A24}" srcOrd="0" destOrd="0" parTransId="{509033DB-8F29-4636-9F51-FCD7651321F1}" sibTransId="{05C4E488-5E79-4392-8D1C-FC87CB4666B7}"/>
    <dgm:cxn modelId="{F451829A-6BB0-4572-BC7A-A01DA7139D90}" type="presOf" srcId="{E708253D-D826-4F11-A160-A2856628D12B}" destId="{AD32D190-1B27-4FE0-B41E-0083C1B82496}" srcOrd="1" destOrd="0" presId="urn:microsoft.com/office/officeart/2005/8/layout/list1"/>
    <dgm:cxn modelId="{CF03C2AA-5FCF-4739-9F96-C6CB3BFBA09F}" type="presOf" srcId="{E708253D-D826-4F11-A160-A2856628D12B}" destId="{65A8684E-1747-407A-8431-F527ECE3BA4C}" srcOrd="0" destOrd="0" presId="urn:microsoft.com/office/officeart/2005/8/layout/list1"/>
    <dgm:cxn modelId="{52E099AF-DF2F-4F21-92D4-C54DF469CF2A}" type="presOf" srcId="{4571665A-69ED-4076-A0B0-29798E8EE0E1}" destId="{416FA6F4-1F77-4313-9FF6-DA4C2A26833A}" srcOrd="0" destOrd="1" presId="urn:microsoft.com/office/officeart/2005/8/layout/list1"/>
    <dgm:cxn modelId="{913B4AF7-060E-433A-B9F5-079E80B38019}" srcId="{AFE92C93-999E-45EB-A6DE-B7AC43E34A24}" destId="{4571665A-69ED-4076-A0B0-29798E8EE0E1}" srcOrd="1" destOrd="0" parTransId="{D372DE5D-7EC6-4AB4-A770-3E74980468B9}" sibTransId="{7C8EDCD7-F41B-4966-A990-0FE467637CED}"/>
    <dgm:cxn modelId="{53A91AF4-2DD6-468F-A198-55594A14AFA1}" type="presOf" srcId="{AFE92C93-999E-45EB-A6DE-B7AC43E34A24}" destId="{D093982E-6209-4AC3-9827-DA024F42EF7F}" srcOrd="0" destOrd="0" presId="urn:microsoft.com/office/officeart/2005/8/layout/list1"/>
    <dgm:cxn modelId="{7D6E8E00-C65E-4A86-9635-3E9455879A2B}" type="presParOf" srcId="{E070CCD4-496F-4F5F-B174-D61B21CF2098}" destId="{DCFFD147-4F5A-4102-8D59-D98D5D36CBAD}" srcOrd="0" destOrd="0" presId="urn:microsoft.com/office/officeart/2005/8/layout/list1"/>
    <dgm:cxn modelId="{72584FAC-8D45-4BBF-99A6-AB0E03A8B93A}" type="presParOf" srcId="{DCFFD147-4F5A-4102-8D59-D98D5D36CBAD}" destId="{D093982E-6209-4AC3-9827-DA024F42EF7F}" srcOrd="0" destOrd="0" presId="urn:microsoft.com/office/officeart/2005/8/layout/list1"/>
    <dgm:cxn modelId="{3F90E0D8-2518-4A9B-8212-49A3691E5C2E}" type="presParOf" srcId="{DCFFD147-4F5A-4102-8D59-D98D5D36CBAD}" destId="{67A70F62-C1EE-4CB0-956F-D6DA288E99B0}" srcOrd="1" destOrd="0" presId="urn:microsoft.com/office/officeart/2005/8/layout/list1"/>
    <dgm:cxn modelId="{F5F240E8-360A-4217-8491-27FF20DE4CC2}" type="presParOf" srcId="{E070CCD4-496F-4F5F-B174-D61B21CF2098}" destId="{B4BF426D-CFE9-4A37-8EF2-97C23BA05924}" srcOrd="1" destOrd="0" presId="urn:microsoft.com/office/officeart/2005/8/layout/list1"/>
    <dgm:cxn modelId="{CF51E99C-7CF9-41D1-878A-ED196A5732E9}" type="presParOf" srcId="{E070CCD4-496F-4F5F-B174-D61B21CF2098}" destId="{416FA6F4-1F77-4313-9FF6-DA4C2A26833A}" srcOrd="2" destOrd="0" presId="urn:microsoft.com/office/officeart/2005/8/layout/list1"/>
    <dgm:cxn modelId="{6AE26E6A-25E3-4148-971D-A12EF2EF967C}" type="presParOf" srcId="{E070CCD4-496F-4F5F-B174-D61B21CF2098}" destId="{2376EBEC-28FE-46D3-A4D6-A8A32B5F4D81}" srcOrd="3" destOrd="0" presId="urn:microsoft.com/office/officeart/2005/8/layout/list1"/>
    <dgm:cxn modelId="{D137C700-C0BB-4C00-B4A3-08BA3C73DA88}" type="presParOf" srcId="{E070CCD4-496F-4F5F-B174-D61B21CF2098}" destId="{5957B8D4-CA20-47B1-A12E-CE4F23C5C2D2}" srcOrd="4" destOrd="0" presId="urn:microsoft.com/office/officeart/2005/8/layout/list1"/>
    <dgm:cxn modelId="{E4FFC799-3717-4E0D-98E0-B1CD73981595}" type="presParOf" srcId="{5957B8D4-CA20-47B1-A12E-CE4F23C5C2D2}" destId="{65A8684E-1747-407A-8431-F527ECE3BA4C}" srcOrd="0" destOrd="0" presId="urn:microsoft.com/office/officeart/2005/8/layout/list1"/>
    <dgm:cxn modelId="{4B014817-4CB8-4047-AF39-417C71DCA332}" type="presParOf" srcId="{5957B8D4-CA20-47B1-A12E-CE4F23C5C2D2}" destId="{AD32D190-1B27-4FE0-B41E-0083C1B82496}" srcOrd="1" destOrd="0" presId="urn:microsoft.com/office/officeart/2005/8/layout/list1"/>
    <dgm:cxn modelId="{DFCCBFE5-02E0-4168-A327-F2EAC50FFDC0}" type="presParOf" srcId="{E070CCD4-496F-4F5F-B174-D61B21CF2098}" destId="{8F8B41F7-6DD0-4342-A7A1-235AFDBFAB46}" srcOrd="5" destOrd="0" presId="urn:microsoft.com/office/officeart/2005/8/layout/list1"/>
    <dgm:cxn modelId="{E040EBBB-DD63-418B-852E-04B1B29366F6}" type="presParOf" srcId="{E070CCD4-496F-4F5F-B174-D61B21CF2098}" destId="{00AEDC41-C8B1-4C56-BAD3-8CED526415A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7C49E7-33D4-45FA-8F5A-70B21BE50562}" type="doc">
      <dgm:prSet loTypeId="urn:microsoft.com/office/officeart/2005/8/layout/list1" loCatId="list" qsTypeId="urn:microsoft.com/office/officeart/2005/8/quickstyle/simple5" qsCatId="simple" csTypeId="urn:microsoft.com/office/officeart/2005/8/colors/accent2_2" csCatId="accent2" phldr="1"/>
      <dgm:spPr/>
      <dgm:t>
        <a:bodyPr/>
        <a:lstStyle/>
        <a:p>
          <a:endParaRPr lang="ru-RU"/>
        </a:p>
      </dgm:t>
    </dgm:pt>
    <dgm:pt modelId="{2BC6AB57-18BC-462A-B5A8-AD45FC00E989}">
      <dgm:prSet phldrT="[Текст]" custT="1"/>
      <dgm:spPr/>
      <dgm:t>
        <a:bodyPr/>
        <a:lstStyle/>
        <a:p>
          <a:pPr algn="just"/>
          <a:r>
            <a:rPr lang="ru-RU" sz="1800" b="1" dirty="0" smtClean="0"/>
            <a:t>1. Определение педагогической проблемы. </a:t>
          </a:r>
          <a:endParaRPr lang="ru-RU" sz="1800" dirty="0"/>
        </a:p>
      </dgm:t>
    </dgm:pt>
    <dgm:pt modelId="{70D5A1C0-0030-48DB-B73A-78C9A5F7EE8C}" type="parTrans" cxnId="{50A1E7AC-5F01-46B5-BB11-8F870669F62B}">
      <dgm:prSet/>
      <dgm:spPr/>
      <dgm:t>
        <a:bodyPr/>
        <a:lstStyle/>
        <a:p>
          <a:pPr algn="just"/>
          <a:endParaRPr lang="ru-RU" sz="1800"/>
        </a:p>
      </dgm:t>
    </dgm:pt>
    <dgm:pt modelId="{F333E7C3-6E62-4674-B742-05977F94D430}" type="sibTrans" cxnId="{50A1E7AC-5F01-46B5-BB11-8F870669F62B}">
      <dgm:prSet/>
      <dgm:spPr/>
      <dgm:t>
        <a:bodyPr/>
        <a:lstStyle/>
        <a:p>
          <a:pPr algn="just"/>
          <a:endParaRPr lang="ru-RU" sz="1800"/>
        </a:p>
      </dgm:t>
    </dgm:pt>
    <dgm:pt modelId="{12008C0E-3DA6-40D2-97FE-82A4FF526C2D}">
      <dgm:prSet custT="1"/>
      <dgm:spPr/>
      <dgm:t>
        <a:bodyPr/>
        <a:lstStyle/>
        <a:p>
          <a:pPr algn="just"/>
          <a:r>
            <a:rPr lang="ru-RU" sz="1800" b="1" dirty="0" smtClean="0"/>
            <a:t>2. Планирование решений. </a:t>
          </a:r>
          <a:endParaRPr lang="ru-RU" sz="1800" dirty="0"/>
        </a:p>
      </dgm:t>
    </dgm:pt>
    <dgm:pt modelId="{323296E7-6C92-43AF-BD22-47478C54F1AE}" type="parTrans" cxnId="{CD076C0B-5902-480A-86B0-6546FA58B260}">
      <dgm:prSet/>
      <dgm:spPr/>
      <dgm:t>
        <a:bodyPr/>
        <a:lstStyle/>
        <a:p>
          <a:pPr algn="just"/>
          <a:endParaRPr lang="ru-RU" sz="1800"/>
        </a:p>
      </dgm:t>
    </dgm:pt>
    <dgm:pt modelId="{005C7164-13BF-430A-AAFD-1753103BA38F}" type="sibTrans" cxnId="{CD076C0B-5902-480A-86B0-6546FA58B260}">
      <dgm:prSet/>
      <dgm:spPr/>
      <dgm:t>
        <a:bodyPr/>
        <a:lstStyle/>
        <a:p>
          <a:pPr algn="just"/>
          <a:endParaRPr lang="ru-RU" sz="1800"/>
        </a:p>
      </dgm:t>
    </dgm:pt>
    <dgm:pt modelId="{56BD2942-910E-44BB-9A34-37992F254068}">
      <dgm:prSet custT="1"/>
      <dgm:spPr/>
      <dgm:t>
        <a:bodyPr/>
        <a:lstStyle/>
        <a:p>
          <a:pPr algn="just"/>
          <a:r>
            <a:rPr lang="ru-RU" sz="1800" b="1" dirty="0" smtClean="0"/>
            <a:t>3. Составление листов для наблюдений и определение крите­риев успеха. </a:t>
          </a:r>
          <a:endParaRPr lang="ru-RU" sz="1800" dirty="0"/>
        </a:p>
      </dgm:t>
    </dgm:pt>
    <dgm:pt modelId="{845008C6-22EA-4464-8360-41FA5DD26C0C}" type="parTrans" cxnId="{981FB809-5FC9-441F-A60D-2EA7B50A06EF}">
      <dgm:prSet/>
      <dgm:spPr/>
      <dgm:t>
        <a:bodyPr/>
        <a:lstStyle/>
        <a:p>
          <a:pPr algn="just"/>
          <a:endParaRPr lang="ru-RU" sz="1800"/>
        </a:p>
      </dgm:t>
    </dgm:pt>
    <dgm:pt modelId="{0E64A0C7-EB74-4C16-9D01-CF9ABDDF8C94}" type="sibTrans" cxnId="{981FB809-5FC9-441F-A60D-2EA7B50A06EF}">
      <dgm:prSet/>
      <dgm:spPr/>
      <dgm:t>
        <a:bodyPr/>
        <a:lstStyle/>
        <a:p>
          <a:pPr algn="just"/>
          <a:endParaRPr lang="ru-RU" sz="1800"/>
        </a:p>
      </dgm:t>
    </dgm:pt>
    <dgm:pt modelId="{D6670D76-4133-441F-A308-86B12C1B3D09}">
      <dgm:prSet custT="1"/>
      <dgm:spPr/>
      <dgm:t>
        <a:bodyPr/>
        <a:lstStyle/>
        <a:p>
          <a:pPr algn="just"/>
          <a:r>
            <a:rPr lang="ru-RU" sz="1800" b="1" dirty="0" smtClean="0"/>
            <a:t>4. Наблюдение урока. </a:t>
          </a:r>
          <a:endParaRPr lang="ru-RU" sz="1800" dirty="0"/>
        </a:p>
      </dgm:t>
    </dgm:pt>
    <dgm:pt modelId="{74DB940F-E92F-440E-AB6B-82D77ED4810D}" type="parTrans" cxnId="{C2594266-2411-4832-98CD-D0D4DBB59443}">
      <dgm:prSet/>
      <dgm:spPr/>
      <dgm:t>
        <a:bodyPr/>
        <a:lstStyle/>
        <a:p>
          <a:pPr algn="just"/>
          <a:endParaRPr lang="ru-RU" sz="1800"/>
        </a:p>
      </dgm:t>
    </dgm:pt>
    <dgm:pt modelId="{AA4AD192-6983-4673-8FF0-7FDADA0E1C56}" type="sibTrans" cxnId="{C2594266-2411-4832-98CD-D0D4DBB59443}">
      <dgm:prSet/>
      <dgm:spPr/>
      <dgm:t>
        <a:bodyPr/>
        <a:lstStyle/>
        <a:p>
          <a:pPr algn="just"/>
          <a:endParaRPr lang="ru-RU" sz="1800"/>
        </a:p>
      </dgm:t>
    </dgm:pt>
    <dgm:pt modelId="{AEC8D451-FCE0-43A8-B16F-E740A9089F85}">
      <dgm:prSet custT="1"/>
      <dgm:spPr/>
      <dgm:t>
        <a:bodyPr/>
        <a:lstStyle/>
        <a:p>
          <a:pPr algn="just"/>
          <a:r>
            <a:rPr lang="ru-RU" sz="1800" b="1" dirty="0" smtClean="0"/>
            <a:t>5. Обсуждение урока. </a:t>
          </a:r>
          <a:endParaRPr lang="ru-RU" sz="1800" dirty="0"/>
        </a:p>
      </dgm:t>
    </dgm:pt>
    <dgm:pt modelId="{13159CE7-EB83-4854-832C-D59F7AA8956C}" type="parTrans" cxnId="{480FECFC-0608-4494-ADE0-0DC2682082B7}">
      <dgm:prSet/>
      <dgm:spPr/>
      <dgm:t>
        <a:bodyPr/>
        <a:lstStyle/>
        <a:p>
          <a:pPr algn="just"/>
          <a:endParaRPr lang="ru-RU" sz="1800"/>
        </a:p>
      </dgm:t>
    </dgm:pt>
    <dgm:pt modelId="{900EAE87-7142-46F0-A645-54F640A496EE}" type="sibTrans" cxnId="{480FECFC-0608-4494-ADE0-0DC2682082B7}">
      <dgm:prSet/>
      <dgm:spPr/>
      <dgm:t>
        <a:bodyPr/>
        <a:lstStyle/>
        <a:p>
          <a:pPr algn="just"/>
          <a:endParaRPr lang="ru-RU" sz="1800"/>
        </a:p>
      </dgm:t>
    </dgm:pt>
    <dgm:pt modelId="{E302F0F0-6FBA-492B-9EDA-B9A4953C8669}">
      <dgm:prSet phldrT="[Текст]" custT="1"/>
      <dgm:spPr/>
      <dgm:t>
        <a:bodyPr/>
        <a:lstStyle/>
        <a:p>
          <a:pPr algn="just"/>
          <a:r>
            <a:rPr lang="ru-RU" sz="1800" smtClean="0"/>
            <a:t>Это ответ на во­просы, что мешает детям учиться, какие аспекты практики работы педагога развиты недостаточно. </a:t>
          </a:r>
          <a:endParaRPr lang="ru-RU" sz="1800"/>
        </a:p>
      </dgm:t>
    </dgm:pt>
    <dgm:pt modelId="{0E4B63D6-E873-4BFA-9217-6529C12C6A0C}" type="parTrans" cxnId="{5F25ECB4-EEE4-462E-B4EB-9B38AB4C6437}">
      <dgm:prSet/>
      <dgm:spPr/>
      <dgm:t>
        <a:bodyPr/>
        <a:lstStyle/>
        <a:p>
          <a:pPr algn="just"/>
          <a:endParaRPr lang="ru-RU" sz="1800"/>
        </a:p>
      </dgm:t>
    </dgm:pt>
    <dgm:pt modelId="{19A73AA8-9119-4030-BF19-3886DB44F7A2}" type="sibTrans" cxnId="{5F25ECB4-EEE4-462E-B4EB-9B38AB4C6437}">
      <dgm:prSet/>
      <dgm:spPr/>
      <dgm:t>
        <a:bodyPr/>
        <a:lstStyle/>
        <a:p>
          <a:pPr algn="just"/>
          <a:endParaRPr lang="ru-RU" sz="1800"/>
        </a:p>
      </dgm:t>
    </dgm:pt>
    <dgm:pt modelId="{4509EC68-1EA6-44BD-B88F-F26113FB62C6}">
      <dgm:prSet custT="1"/>
      <dgm:spPr/>
      <dgm:t>
        <a:bodyPr/>
        <a:lstStyle/>
        <a:p>
          <a:pPr algn="just"/>
          <a:r>
            <a:rPr lang="ru-RU" sz="1800" smtClean="0"/>
            <a:t>Учитель </a:t>
          </a:r>
          <a:r>
            <a:rPr lang="ru-RU" sz="1800" dirty="0" smtClean="0"/>
            <a:t>или группа учителей обсу­ждают собственный опыт или ищут в литературе, как схожие про­блемы могут решаться. </a:t>
          </a:r>
          <a:endParaRPr lang="ru-RU" sz="1800" dirty="0"/>
        </a:p>
      </dgm:t>
    </dgm:pt>
    <dgm:pt modelId="{E34CE15A-D7D1-444F-9ABC-352768A45642}" type="parTrans" cxnId="{0924D4E9-2DBF-4602-81B9-B66657F484A3}">
      <dgm:prSet/>
      <dgm:spPr/>
      <dgm:t>
        <a:bodyPr/>
        <a:lstStyle/>
        <a:p>
          <a:pPr algn="just"/>
          <a:endParaRPr lang="ru-RU" sz="1800"/>
        </a:p>
      </dgm:t>
    </dgm:pt>
    <dgm:pt modelId="{11362795-F823-48FE-9D93-3D85362A4C6D}" type="sibTrans" cxnId="{0924D4E9-2DBF-4602-81B9-B66657F484A3}">
      <dgm:prSet/>
      <dgm:spPr/>
      <dgm:t>
        <a:bodyPr/>
        <a:lstStyle/>
        <a:p>
          <a:pPr algn="just"/>
          <a:endParaRPr lang="ru-RU" sz="1800"/>
        </a:p>
      </dgm:t>
    </dgm:pt>
    <dgm:pt modelId="{025A4923-79DF-48BE-A498-10A45F03BC1A}">
      <dgm:prSet custT="1"/>
      <dgm:spPr/>
      <dgm:t>
        <a:bodyPr/>
        <a:lstStyle/>
        <a:p>
          <a:pPr algn="just"/>
          <a:r>
            <a:rPr lang="ru-RU" sz="1800" dirty="0" smtClean="0"/>
            <a:t>Педагоги решают, что будет критерием, индикатором успеха. Какие реакции или действия учеников или учителя позволят понять, что цель достигнута? За чем нужно следить в течение занятия? </a:t>
          </a:r>
          <a:endParaRPr lang="ru-RU" sz="1800" dirty="0"/>
        </a:p>
      </dgm:t>
    </dgm:pt>
    <dgm:pt modelId="{9FA75D13-1449-426A-B54B-2C420D2DF2B1}" type="parTrans" cxnId="{74CB5805-4E5C-4BDF-AB76-E0F88D038F3F}">
      <dgm:prSet/>
      <dgm:spPr/>
      <dgm:t>
        <a:bodyPr/>
        <a:lstStyle/>
        <a:p>
          <a:pPr algn="just"/>
          <a:endParaRPr lang="ru-RU" sz="1800"/>
        </a:p>
      </dgm:t>
    </dgm:pt>
    <dgm:pt modelId="{62D5CB77-C0D2-4A84-BFF5-07AD7492BE29}" type="sibTrans" cxnId="{74CB5805-4E5C-4BDF-AB76-E0F88D038F3F}">
      <dgm:prSet/>
      <dgm:spPr/>
      <dgm:t>
        <a:bodyPr/>
        <a:lstStyle/>
        <a:p>
          <a:pPr algn="just"/>
          <a:endParaRPr lang="ru-RU" sz="1800"/>
        </a:p>
      </dgm:t>
    </dgm:pt>
    <dgm:pt modelId="{EB1D534F-9517-4FDC-9A8C-C48F679938C3}">
      <dgm:prSet custT="1"/>
      <dgm:spPr/>
      <dgm:t>
        <a:bodyPr/>
        <a:lstStyle/>
        <a:p>
          <a:pPr algn="just"/>
          <a:r>
            <a:rPr lang="ru-RU" sz="1800" smtClean="0"/>
            <a:t>На </a:t>
          </a:r>
          <a:r>
            <a:rPr lang="ru-RU" sz="1800" dirty="0" smtClean="0"/>
            <a:t>последующем уроке кто-то из педа­гогов внедряет предложенные идеи, а его коллега наблюдает за происходящим и вносит пометки в лист оценки урока. </a:t>
          </a:r>
          <a:endParaRPr lang="ru-RU" sz="1800" dirty="0"/>
        </a:p>
      </dgm:t>
    </dgm:pt>
    <dgm:pt modelId="{D3298FBC-8D9D-48FB-B31A-ECE7A2C02BD1}" type="parTrans" cxnId="{D103875E-FD3E-4ABC-A64C-EC3F6A257603}">
      <dgm:prSet/>
      <dgm:spPr/>
      <dgm:t>
        <a:bodyPr/>
        <a:lstStyle/>
        <a:p>
          <a:pPr algn="just"/>
          <a:endParaRPr lang="ru-RU" sz="1800"/>
        </a:p>
      </dgm:t>
    </dgm:pt>
    <dgm:pt modelId="{33D842F3-7C73-4398-86B0-2DF9607FA1A4}" type="sibTrans" cxnId="{D103875E-FD3E-4ABC-A64C-EC3F6A257603}">
      <dgm:prSet/>
      <dgm:spPr/>
      <dgm:t>
        <a:bodyPr/>
        <a:lstStyle/>
        <a:p>
          <a:pPr algn="just"/>
          <a:endParaRPr lang="ru-RU" sz="1800"/>
        </a:p>
      </dgm:t>
    </dgm:pt>
    <dgm:pt modelId="{639CBCFE-558B-4E0F-8DD7-E113D03D5B00}">
      <dgm:prSet custT="1"/>
      <dgm:spPr/>
      <dgm:t>
        <a:bodyPr/>
        <a:lstStyle/>
        <a:p>
          <a:pPr algn="just"/>
          <a:r>
            <a:rPr lang="ru-RU" sz="1800" smtClean="0"/>
            <a:t>После </a:t>
          </a:r>
          <a:r>
            <a:rPr lang="ru-RU" sz="1800" dirty="0" smtClean="0"/>
            <a:t>урока происходит обсуждение уро­ка, педагоги обсуждают занятие на основе листа для наблюдений и решают, насколько успешно были достигнуты цели.</a:t>
          </a:r>
          <a:endParaRPr lang="ru-RU" sz="1800" dirty="0"/>
        </a:p>
      </dgm:t>
    </dgm:pt>
    <dgm:pt modelId="{BD6E1FC3-7E81-401F-9721-17B3A752B25C}" type="parTrans" cxnId="{4914DEC4-C4E6-4C53-BFCC-97F108F4C346}">
      <dgm:prSet/>
      <dgm:spPr/>
      <dgm:t>
        <a:bodyPr/>
        <a:lstStyle/>
        <a:p>
          <a:pPr algn="just"/>
          <a:endParaRPr lang="ru-RU" sz="1800"/>
        </a:p>
      </dgm:t>
    </dgm:pt>
    <dgm:pt modelId="{8CBEBAB6-0932-4456-905A-B69B29BF2E86}" type="sibTrans" cxnId="{4914DEC4-C4E6-4C53-BFCC-97F108F4C346}">
      <dgm:prSet/>
      <dgm:spPr/>
      <dgm:t>
        <a:bodyPr/>
        <a:lstStyle/>
        <a:p>
          <a:pPr algn="just"/>
          <a:endParaRPr lang="ru-RU" sz="1800"/>
        </a:p>
      </dgm:t>
    </dgm:pt>
    <dgm:pt modelId="{5D4DC799-AF00-436E-926A-8552D5AF177C}" type="pres">
      <dgm:prSet presAssocID="{247C49E7-33D4-45FA-8F5A-70B21BE50562}" presName="linear" presStyleCnt="0">
        <dgm:presLayoutVars>
          <dgm:dir/>
          <dgm:animLvl val="lvl"/>
          <dgm:resizeHandles val="exact"/>
        </dgm:presLayoutVars>
      </dgm:prSet>
      <dgm:spPr/>
      <dgm:t>
        <a:bodyPr/>
        <a:lstStyle/>
        <a:p>
          <a:endParaRPr lang="ru-RU"/>
        </a:p>
      </dgm:t>
    </dgm:pt>
    <dgm:pt modelId="{7A45C2D9-39D9-49D5-9EAE-71E9C08E9A3B}" type="pres">
      <dgm:prSet presAssocID="{2BC6AB57-18BC-462A-B5A8-AD45FC00E989}" presName="parentLin" presStyleCnt="0"/>
      <dgm:spPr/>
    </dgm:pt>
    <dgm:pt modelId="{0C65EF37-7779-425B-87DC-83491425A1F2}" type="pres">
      <dgm:prSet presAssocID="{2BC6AB57-18BC-462A-B5A8-AD45FC00E989}" presName="parentLeftMargin" presStyleLbl="node1" presStyleIdx="0" presStyleCnt="5"/>
      <dgm:spPr/>
      <dgm:t>
        <a:bodyPr/>
        <a:lstStyle/>
        <a:p>
          <a:endParaRPr lang="ru-RU"/>
        </a:p>
      </dgm:t>
    </dgm:pt>
    <dgm:pt modelId="{FB3B8DBF-A037-4FD0-BEF7-A85B8A2E194C}" type="pres">
      <dgm:prSet presAssocID="{2BC6AB57-18BC-462A-B5A8-AD45FC00E989}" presName="parentText" presStyleLbl="node1" presStyleIdx="0" presStyleCnt="5">
        <dgm:presLayoutVars>
          <dgm:chMax val="0"/>
          <dgm:bulletEnabled val="1"/>
        </dgm:presLayoutVars>
      </dgm:prSet>
      <dgm:spPr/>
      <dgm:t>
        <a:bodyPr/>
        <a:lstStyle/>
        <a:p>
          <a:endParaRPr lang="ru-RU"/>
        </a:p>
      </dgm:t>
    </dgm:pt>
    <dgm:pt modelId="{EAFA8B17-93BE-4B06-8A6D-7E50661E7D96}" type="pres">
      <dgm:prSet presAssocID="{2BC6AB57-18BC-462A-B5A8-AD45FC00E989}" presName="negativeSpace" presStyleCnt="0"/>
      <dgm:spPr/>
    </dgm:pt>
    <dgm:pt modelId="{69803F63-B3D3-44D8-8870-56F9BBE79224}" type="pres">
      <dgm:prSet presAssocID="{2BC6AB57-18BC-462A-B5A8-AD45FC00E989}" presName="childText" presStyleLbl="conFgAcc1" presStyleIdx="0" presStyleCnt="5">
        <dgm:presLayoutVars>
          <dgm:bulletEnabled val="1"/>
        </dgm:presLayoutVars>
      </dgm:prSet>
      <dgm:spPr/>
      <dgm:t>
        <a:bodyPr/>
        <a:lstStyle/>
        <a:p>
          <a:endParaRPr lang="ru-RU"/>
        </a:p>
      </dgm:t>
    </dgm:pt>
    <dgm:pt modelId="{190FD323-5CDB-426F-8211-D6DF77037070}" type="pres">
      <dgm:prSet presAssocID="{F333E7C3-6E62-4674-B742-05977F94D430}" presName="spaceBetweenRectangles" presStyleCnt="0"/>
      <dgm:spPr/>
    </dgm:pt>
    <dgm:pt modelId="{358BA7DA-42A5-41D6-BB36-3632B7F00E9C}" type="pres">
      <dgm:prSet presAssocID="{12008C0E-3DA6-40D2-97FE-82A4FF526C2D}" presName="parentLin" presStyleCnt="0"/>
      <dgm:spPr/>
    </dgm:pt>
    <dgm:pt modelId="{70940C87-7763-40B5-B49E-B788812BD07A}" type="pres">
      <dgm:prSet presAssocID="{12008C0E-3DA6-40D2-97FE-82A4FF526C2D}" presName="parentLeftMargin" presStyleLbl="node1" presStyleIdx="0" presStyleCnt="5"/>
      <dgm:spPr/>
      <dgm:t>
        <a:bodyPr/>
        <a:lstStyle/>
        <a:p>
          <a:endParaRPr lang="ru-RU"/>
        </a:p>
      </dgm:t>
    </dgm:pt>
    <dgm:pt modelId="{85646390-DE8D-4F2D-9531-B0351F56AC8A}" type="pres">
      <dgm:prSet presAssocID="{12008C0E-3DA6-40D2-97FE-82A4FF526C2D}" presName="parentText" presStyleLbl="node1" presStyleIdx="1" presStyleCnt="5">
        <dgm:presLayoutVars>
          <dgm:chMax val="0"/>
          <dgm:bulletEnabled val="1"/>
        </dgm:presLayoutVars>
      </dgm:prSet>
      <dgm:spPr/>
      <dgm:t>
        <a:bodyPr/>
        <a:lstStyle/>
        <a:p>
          <a:endParaRPr lang="ru-RU"/>
        </a:p>
      </dgm:t>
    </dgm:pt>
    <dgm:pt modelId="{A1A9593A-58BE-4DB5-8A8B-FFC83232F758}" type="pres">
      <dgm:prSet presAssocID="{12008C0E-3DA6-40D2-97FE-82A4FF526C2D}" presName="negativeSpace" presStyleCnt="0"/>
      <dgm:spPr/>
    </dgm:pt>
    <dgm:pt modelId="{A31D1622-6929-48EA-8C8D-BCEC0CB53E83}" type="pres">
      <dgm:prSet presAssocID="{12008C0E-3DA6-40D2-97FE-82A4FF526C2D}" presName="childText" presStyleLbl="conFgAcc1" presStyleIdx="1" presStyleCnt="5">
        <dgm:presLayoutVars>
          <dgm:bulletEnabled val="1"/>
        </dgm:presLayoutVars>
      </dgm:prSet>
      <dgm:spPr/>
      <dgm:t>
        <a:bodyPr/>
        <a:lstStyle/>
        <a:p>
          <a:endParaRPr lang="ru-RU"/>
        </a:p>
      </dgm:t>
    </dgm:pt>
    <dgm:pt modelId="{AC2EE6AE-8224-48F5-8C4E-D90612A68310}" type="pres">
      <dgm:prSet presAssocID="{005C7164-13BF-430A-AAFD-1753103BA38F}" presName="spaceBetweenRectangles" presStyleCnt="0"/>
      <dgm:spPr/>
    </dgm:pt>
    <dgm:pt modelId="{28CEA7E5-931E-41F9-B7A2-C1D51358EACB}" type="pres">
      <dgm:prSet presAssocID="{56BD2942-910E-44BB-9A34-37992F254068}" presName="parentLin" presStyleCnt="0"/>
      <dgm:spPr/>
    </dgm:pt>
    <dgm:pt modelId="{E002A704-4583-42B9-A8AC-2FEFC1593D49}" type="pres">
      <dgm:prSet presAssocID="{56BD2942-910E-44BB-9A34-37992F254068}" presName="parentLeftMargin" presStyleLbl="node1" presStyleIdx="1" presStyleCnt="5"/>
      <dgm:spPr/>
      <dgm:t>
        <a:bodyPr/>
        <a:lstStyle/>
        <a:p>
          <a:endParaRPr lang="ru-RU"/>
        </a:p>
      </dgm:t>
    </dgm:pt>
    <dgm:pt modelId="{2A40332E-144A-45F6-A6AF-28B051D33B53}" type="pres">
      <dgm:prSet presAssocID="{56BD2942-910E-44BB-9A34-37992F254068}" presName="parentText" presStyleLbl="node1" presStyleIdx="2" presStyleCnt="5">
        <dgm:presLayoutVars>
          <dgm:chMax val="0"/>
          <dgm:bulletEnabled val="1"/>
        </dgm:presLayoutVars>
      </dgm:prSet>
      <dgm:spPr/>
      <dgm:t>
        <a:bodyPr/>
        <a:lstStyle/>
        <a:p>
          <a:endParaRPr lang="ru-RU"/>
        </a:p>
      </dgm:t>
    </dgm:pt>
    <dgm:pt modelId="{DDAFC61F-E16E-4EB9-AE94-B0FFFC05FDE6}" type="pres">
      <dgm:prSet presAssocID="{56BD2942-910E-44BB-9A34-37992F254068}" presName="negativeSpace" presStyleCnt="0"/>
      <dgm:spPr/>
    </dgm:pt>
    <dgm:pt modelId="{1173D109-ECBC-4780-AB41-E9E9124962DD}" type="pres">
      <dgm:prSet presAssocID="{56BD2942-910E-44BB-9A34-37992F254068}" presName="childText" presStyleLbl="conFgAcc1" presStyleIdx="2" presStyleCnt="5">
        <dgm:presLayoutVars>
          <dgm:bulletEnabled val="1"/>
        </dgm:presLayoutVars>
      </dgm:prSet>
      <dgm:spPr/>
      <dgm:t>
        <a:bodyPr/>
        <a:lstStyle/>
        <a:p>
          <a:endParaRPr lang="ru-RU"/>
        </a:p>
      </dgm:t>
    </dgm:pt>
    <dgm:pt modelId="{281EFCF3-F67C-49AB-88D5-56508828F19F}" type="pres">
      <dgm:prSet presAssocID="{0E64A0C7-EB74-4C16-9D01-CF9ABDDF8C94}" presName="spaceBetweenRectangles" presStyleCnt="0"/>
      <dgm:spPr/>
    </dgm:pt>
    <dgm:pt modelId="{E14D8DC2-14B8-4019-A222-25CAA98845DE}" type="pres">
      <dgm:prSet presAssocID="{D6670D76-4133-441F-A308-86B12C1B3D09}" presName="parentLin" presStyleCnt="0"/>
      <dgm:spPr/>
    </dgm:pt>
    <dgm:pt modelId="{1B43BBAA-C79C-4AF5-899B-3B23C4B888CE}" type="pres">
      <dgm:prSet presAssocID="{D6670D76-4133-441F-A308-86B12C1B3D09}" presName="parentLeftMargin" presStyleLbl="node1" presStyleIdx="2" presStyleCnt="5"/>
      <dgm:spPr/>
      <dgm:t>
        <a:bodyPr/>
        <a:lstStyle/>
        <a:p>
          <a:endParaRPr lang="ru-RU"/>
        </a:p>
      </dgm:t>
    </dgm:pt>
    <dgm:pt modelId="{29594656-B29D-46D7-849D-AB16CF1DDFDE}" type="pres">
      <dgm:prSet presAssocID="{D6670D76-4133-441F-A308-86B12C1B3D09}" presName="parentText" presStyleLbl="node1" presStyleIdx="3" presStyleCnt="5">
        <dgm:presLayoutVars>
          <dgm:chMax val="0"/>
          <dgm:bulletEnabled val="1"/>
        </dgm:presLayoutVars>
      </dgm:prSet>
      <dgm:spPr/>
      <dgm:t>
        <a:bodyPr/>
        <a:lstStyle/>
        <a:p>
          <a:endParaRPr lang="ru-RU"/>
        </a:p>
      </dgm:t>
    </dgm:pt>
    <dgm:pt modelId="{BEEFC061-00B0-4A26-86B3-256E544BFE4C}" type="pres">
      <dgm:prSet presAssocID="{D6670D76-4133-441F-A308-86B12C1B3D09}" presName="negativeSpace" presStyleCnt="0"/>
      <dgm:spPr/>
    </dgm:pt>
    <dgm:pt modelId="{27051C88-A5B7-490E-9A3D-D3524900BA15}" type="pres">
      <dgm:prSet presAssocID="{D6670D76-4133-441F-A308-86B12C1B3D09}" presName="childText" presStyleLbl="conFgAcc1" presStyleIdx="3" presStyleCnt="5">
        <dgm:presLayoutVars>
          <dgm:bulletEnabled val="1"/>
        </dgm:presLayoutVars>
      </dgm:prSet>
      <dgm:spPr/>
      <dgm:t>
        <a:bodyPr/>
        <a:lstStyle/>
        <a:p>
          <a:endParaRPr lang="ru-RU"/>
        </a:p>
      </dgm:t>
    </dgm:pt>
    <dgm:pt modelId="{006BA55F-7C98-4576-BF3B-253837378CDD}" type="pres">
      <dgm:prSet presAssocID="{AA4AD192-6983-4673-8FF0-7FDADA0E1C56}" presName="spaceBetweenRectangles" presStyleCnt="0"/>
      <dgm:spPr/>
    </dgm:pt>
    <dgm:pt modelId="{37A39DCF-455B-4D6C-BFAE-4D2E7F7E60FC}" type="pres">
      <dgm:prSet presAssocID="{AEC8D451-FCE0-43A8-B16F-E740A9089F85}" presName="parentLin" presStyleCnt="0"/>
      <dgm:spPr/>
    </dgm:pt>
    <dgm:pt modelId="{5EA78D30-C5B0-4008-924B-E57B47E843E1}" type="pres">
      <dgm:prSet presAssocID="{AEC8D451-FCE0-43A8-B16F-E740A9089F85}" presName="parentLeftMargin" presStyleLbl="node1" presStyleIdx="3" presStyleCnt="5"/>
      <dgm:spPr/>
      <dgm:t>
        <a:bodyPr/>
        <a:lstStyle/>
        <a:p>
          <a:endParaRPr lang="ru-RU"/>
        </a:p>
      </dgm:t>
    </dgm:pt>
    <dgm:pt modelId="{BBDD80A6-BEC7-4349-BCA3-054E754CE2DC}" type="pres">
      <dgm:prSet presAssocID="{AEC8D451-FCE0-43A8-B16F-E740A9089F85}" presName="parentText" presStyleLbl="node1" presStyleIdx="4" presStyleCnt="5">
        <dgm:presLayoutVars>
          <dgm:chMax val="0"/>
          <dgm:bulletEnabled val="1"/>
        </dgm:presLayoutVars>
      </dgm:prSet>
      <dgm:spPr/>
      <dgm:t>
        <a:bodyPr/>
        <a:lstStyle/>
        <a:p>
          <a:endParaRPr lang="ru-RU"/>
        </a:p>
      </dgm:t>
    </dgm:pt>
    <dgm:pt modelId="{5BE2CE31-A3B6-4946-A90E-6374422DA8AF}" type="pres">
      <dgm:prSet presAssocID="{AEC8D451-FCE0-43A8-B16F-E740A9089F85}" presName="negativeSpace" presStyleCnt="0"/>
      <dgm:spPr/>
    </dgm:pt>
    <dgm:pt modelId="{CE57E3E7-2628-4ED6-9DA6-84F53AD3184B}" type="pres">
      <dgm:prSet presAssocID="{AEC8D451-FCE0-43A8-B16F-E740A9089F85}" presName="childText" presStyleLbl="conFgAcc1" presStyleIdx="4" presStyleCnt="5">
        <dgm:presLayoutVars>
          <dgm:bulletEnabled val="1"/>
        </dgm:presLayoutVars>
      </dgm:prSet>
      <dgm:spPr/>
      <dgm:t>
        <a:bodyPr/>
        <a:lstStyle/>
        <a:p>
          <a:endParaRPr lang="ru-RU"/>
        </a:p>
      </dgm:t>
    </dgm:pt>
  </dgm:ptLst>
  <dgm:cxnLst>
    <dgm:cxn modelId="{F016684A-E303-4AD2-992C-E7407261D14E}" type="presOf" srcId="{12008C0E-3DA6-40D2-97FE-82A4FF526C2D}" destId="{70940C87-7763-40B5-B49E-B788812BD07A}" srcOrd="0" destOrd="0" presId="urn:microsoft.com/office/officeart/2005/8/layout/list1"/>
    <dgm:cxn modelId="{C72785A1-3366-4BE7-9F43-FC925CF7F5E1}" type="presOf" srcId="{EB1D534F-9517-4FDC-9A8C-C48F679938C3}" destId="{27051C88-A5B7-490E-9A3D-D3524900BA15}" srcOrd="0" destOrd="0" presId="urn:microsoft.com/office/officeart/2005/8/layout/list1"/>
    <dgm:cxn modelId="{981FB809-5FC9-441F-A60D-2EA7B50A06EF}" srcId="{247C49E7-33D4-45FA-8F5A-70B21BE50562}" destId="{56BD2942-910E-44BB-9A34-37992F254068}" srcOrd="2" destOrd="0" parTransId="{845008C6-22EA-4464-8360-41FA5DD26C0C}" sibTransId="{0E64A0C7-EB74-4C16-9D01-CF9ABDDF8C94}"/>
    <dgm:cxn modelId="{C3EC8A17-F90A-40FB-8DB0-6E756CC80887}" type="presOf" srcId="{AEC8D451-FCE0-43A8-B16F-E740A9089F85}" destId="{5EA78D30-C5B0-4008-924B-E57B47E843E1}" srcOrd="0" destOrd="0" presId="urn:microsoft.com/office/officeart/2005/8/layout/list1"/>
    <dgm:cxn modelId="{9313EF76-6A1E-4D46-82CE-C24DF5A8DF3B}" type="presOf" srcId="{D6670D76-4133-441F-A308-86B12C1B3D09}" destId="{1B43BBAA-C79C-4AF5-899B-3B23C4B888CE}" srcOrd="0" destOrd="0" presId="urn:microsoft.com/office/officeart/2005/8/layout/list1"/>
    <dgm:cxn modelId="{CD076C0B-5902-480A-86B0-6546FA58B260}" srcId="{247C49E7-33D4-45FA-8F5A-70B21BE50562}" destId="{12008C0E-3DA6-40D2-97FE-82A4FF526C2D}" srcOrd="1" destOrd="0" parTransId="{323296E7-6C92-43AF-BD22-47478C54F1AE}" sibTransId="{005C7164-13BF-430A-AAFD-1753103BA38F}"/>
    <dgm:cxn modelId="{E080C197-A028-403B-8D95-B8FE4D5372C0}" type="presOf" srcId="{2BC6AB57-18BC-462A-B5A8-AD45FC00E989}" destId="{0C65EF37-7779-425B-87DC-83491425A1F2}" srcOrd="0" destOrd="0" presId="urn:microsoft.com/office/officeart/2005/8/layout/list1"/>
    <dgm:cxn modelId="{E129B676-D53B-405A-9A95-1A5024ABE6BD}" type="presOf" srcId="{56BD2942-910E-44BB-9A34-37992F254068}" destId="{E002A704-4583-42B9-A8AC-2FEFC1593D49}" srcOrd="0" destOrd="0" presId="urn:microsoft.com/office/officeart/2005/8/layout/list1"/>
    <dgm:cxn modelId="{02774049-3235-4532-A64F-EEAF306E1EB2}" type="presOf" srcId="{639CBCFE-558B-4E0F-8DD7-E113D03D5B00}" destId="{CE57E3E7-2628-4ED6-9DA6-84F53AD3184B}" srcOrd="0" destOrd="0" presId="urn:microsoft.com/office/officeart/2005/8/layout/list1"/>
    <dgm:cxn modelId="{34BAEA64-465E-481D-9297-089632311A34}" type="presOf" srcId="{025A4923-79DF-48BE-A498-10A45F03BC1A}" destId="{1173D109-ECBC-4780-AB41-E9E9124962DD}" srcOrd="0" destOrd="0" presId="urn:microsoft.com/office/officeart/2005/8/layout/list1"/>
    <dgm:cxn modelId="{B558435D-CD26-487F-8A81-F5ACA6AAFEE9}" type="presOf" srcId="{E302F0F0-6FBA-492B-9EDA-B9A4953C8669}" destId="{69803F63-B3D3-44D8-8870-56F9BBE79224}" srcOrd="0" destOrd="0" presId="urn:microsoft.com/office/officeart/2005/8/layout/list1"/>
    <dgm:cxn modelId="{50A1E7AC-5F01-46B5-BB11-8F870669F62B}" srcId="{247C49E7-33D4-45FA-8F5A-70B21BE50562}" destId="{2BC6AB57-18BC-462A-B5A8-AD45FC00E989}" srcOrd="0" destOrd="0" parTransId="{70D5A1C0-0030-48DB-B73A-78C9A5F7EE8C}" sibTransId="{F333E7C3-6E62-4674-B742-05977F94D430}"/>
    <dgm:cxn modelId="{0924D4E9-2DBF-4602-81B9-B66657F484A3}" srcId="{12008C0E-3DA6-40D2-97FE-82A4FF526C2D}" destId="{4509EC68-1EA6-44BD-B88F-F26113FB62C6}" srcOrd="0" destOrd="0" parTransId="{E34CE15A-D7D1-444F-9ABC-352768A45642}" sibTransId="{11362795-F823-48FE-9D93-3D85362A4C6D}"/>
    <dgm:cxn modelId="{D6C52D55-9A1F-4EC1-91D3-11D3F337611B}" type="presOf" srcId="{56BD2942-910E-44BB-9A34-37992F254068}" destId="{2A40332E-144A-45F6-A6AF-28B051D33B53}" srcOrd="1" destOrd="0" presId="urn:microsoft.com/office/officeart/2005/8/layout/list1"/>
    <dgm:cxn modelId="{5F25ECB4-EEE4-462E-B4EB-9B38AB4C6437}" srcId="{2BC6AB57-18BC-462A-B5A8-AD45FC00E989}" destId="{E302F0F0-6FBA-492B-9EDA-B9A4953C8669}" srcOrd="0" destOrd="0" parTransId="{0E4B63D6-E873-4BFA-9217-6529C12C6A0C}" sibTransId="{19A73AA8-9119-4030-BF19-3886DB44F7A2}"/>
    <dgm:cxn modelId="{C2594266-2411-4832-98CD-D0D4DBB59443}" srcId="{247C49E7-33D4-45FA-8F5A-70B21BE50562}" destId="{D6670D76-4133-441F-A308-86B12C1B3D09}" srcOrd="3" destOrd="0" parTransId="{74DB940F-E92F-440E-AB6B-82D77ED4810D}" sibTransId="{AA4AD192-6983-4673-8FF0-7FDADA0E1C56}"/>
    <dgm:cxn modelId="{4914DEC4-C4E6-4C53-BFCC-97F108F4C346}" srcId="{AEC8D451-FCE0-43A8-B16F-E740A9089F85}" destId="{639CBCFE-558B-4E0F-8DD7-E113D03D5B00}" srcOrd="0" destOrd="0" parTransId="{BD6E1FC3-7E81-401F-9721-17B3A752B25C}" sibTransId="{8CBEBAB6-0932-4456-905A-B69B29BF2E86}"/>
    <dgm:cxn modelId="{74CB5805-4E5C-4BDF-AB76-E0F88D038F3F}" srcId="{56BD2942-910E-44BB-9A34-37992F254068}" destId="{025A4923-79DF-48BE-A498-10A45F03BC1A}" srcOrd="0" destOrd="0" parTransId="{9FA75D13-1449-426A-B54B-2C420D2DF2B1}" sibTransId="{62D5CB77-C0D2-4A84-BFF5-07AD7492BE29}"/>
    <dgm:cxn modelId="{8842F2E8-4AE2-48BC-988C-962168E97165}" type="presOf" srcId="{D6670D76-4133-441F-A308-86B12C1B3D09}" destId="{29594656-B29D-46D7-849D-AB16CF1DDFDE}" srcOrd="1" destOrd="0" presId="urn:microsoft.com/office/officeart/2005/8/layout/list1"/>
    <dgm:cxn modelId="{2E187F9F-9DFD-44FE-860A-59F3025F4101}" type="presOf" srcId="{2BC6AB57-18BC-462A-B5A8-AD45FC00E989}" destId="{FB3B8DBF-A037-4FD0-BEF7-A85B8A2E194C}" srcOrd="1" destOrd="0" presId="urn:microsoft.com/office/officeart/2005/8/layout/list1"/>
    <dgm:cxn modelId="{478D9CA9-4D2F-489C-9EC9-38AEA1B2EC50}" type="presOf" srcId="{12008C0E-3DA6-40D2-97FE-82A4FF526C2D}" destId="{85646390-DE8D-4F2D-9531-B0351F56AC8A}" srcOrd="1" destOrd="0" presId="urn:microsoft.com/office/officeart/2005/8/layout/list1"/>
    <dgm:cxn modelId="{CB3AC55A-6A7E-422E-9923-847CD12B28B6}" type="presOf" srcId="{AEC8D451-FCE0-43A8-B16F-E740A9089F85}" destId="{BBDD80A6-BEC7-4349-BCA3-054E754CE2DC}" srcOrd="1" destOrd="0" presId="urn:microsoft.com/office/officeart/2005/8/layout/list1"/>
    <dgm:cxn modelId="{7290E929-2EC1-4EE6-B457-588E1413A9A7}" type="presOf" srcId="{247C49E7-33D4-45FA-8F5A-70B21BE50562}" destId="{5D4DC799-AF00-436E-926A-8552D5AF177C}" srcOrd="0" destOrd="0" presId="urn:microsoft.com/office/officeart/2005/8/layout/list1"/>
    <dgm:cxn modelId="{480FECFC-0608-4494-ADE0-0DC2682082B7}" srcId="{247C49E7-33D4-45FA-8F5A-70B21BE50562}" destId="{AEC8D451-FCE0-43A8-B16F-E740A9089F85}" srcOrd="4" destOrd="0" parTransId="{13159CE7-EB83-4854-832C-D59F7AA8956C}" sibTransId="{900EAE87-7142-46F0-A645-54F640A496EE}"/>
    <dgm:cxn modelId="{D103875E-FD3E-4ABC-A64C-EC3F6A257603}" srcId="{D6670D76-4133-441F-A308-86B12C1B3D09}" destId="{EB1D534F-9517-4FDC-9A8C-C48F679938C3}" srcOrd="0" destOrd="0" parTransId="{D3298FBC-8D9D-48FB-B31A-ECE7A2C02BD1}" sibTransId="{33D842F3-7C73-4398-86B0-2DF9607FA1A4}"/>
    <dgm:cxn modelId="{67AC10CC-6B40-4704-B606-E04CB4299CC6}" type="presOf" srcId="{4509EC68-1EA6-44BD-B88F-F26113FB62C6}" destId="{A31D1622-6929-48EA-8C8D-BCEC0CB53E83}" srcOrd="0" destOrd="0" presId="urn:microsoft.com/office/officeart/2005/8/layout/list1"/>
    <dgm:cxn modelId="{8BAEE5E9-DDF5-4A62-9EF9-F73D5E9512CD}" type="presParOf" srcId="{5D4DC799-AF00-436E-926A-8552D5AF177C}" destId="{7A45C2D9-39D9-49D5-9EAE-71E9C08E9A3B}" srcOrd="0" destOrd="0" presId="urn:microsoft.com/office/officeart/2005/8/layout/list1"/>
    <dgm:cxn modelId="{6BAB8A3B-8C80-4287-995E-9472EA3BBA1C}" type="presParOf" srcId="{7A45C2D9-39D9-49D5-9EAE-71E9C08E9A3B}" destId="{0C65EF37-7779-425B-87DC-83491425A1F2}" srcOrd="0" destOrd="0" presId="urn:microsoft.com/office/officeart/2005/8/layout/list1"/>
    <dgm:cxn modelId="{D390D17C-7941-4910-A907-5210096FC59F}" type="presParOf" srcId="{7A45C2D9-39D9-49D5-9EAE-71E9C08E9A3B}" destId="{FB3B8DBF-A037-4FD0-BEF7-A85B8A2E194C}" srcOrd="1" destOrd="0" presId="urn:microsoft.com/office/officeart/2005/8/layout/list1"/>
    <dgm:cxn modelId="{C9103507-7409-43AC-B7E4-97A729F3B738}" type="presParOf" srcId="{5D4DC799-AF00-436E-926A-8552D5AF177C}" destId="{EAFA8B17-93BE-4B06-8A6D-7E50661E7D96}" srcOrd="1" destOrd="0" presId="urn:microsoft.com/office/officeart/2005/8/layout/list1"/>
    <dgm:cxn modelId="{A0C5814B-32FA-44F4-8BAC-690A577BC6FF}" type="presParOf" srcId="{5D4DC799-AF00-436E-926A-8552D5AF177C}" destId="{69803F63-B3D3-44D8-8870-56F9BBE79224}" srcOrd="2" destOrd="0" presId="urn:microsoft.com/office/officeart/2005/8/layout/list1"/>
    <dgm:cxn modelId="{8CA43614-E527-4655-8634-99EEDB6DC731}" type="presParOf" srcId="{5D4DC799-AF00-436E-926A-8552D5AF177C}" destId="{190FD323-5CDB-426F-8211-D6DF77037070}" srcOrd="3" destOrd="0" presId="urn:microsoft.com/office/officeart/2005/8/layout/list1"/>
    <dgm:cxn modelId="{255A3D08-05E0-4EB6-BDE0-87A777582ED2}" type="presParOf" srcId="{5D4DC799-AF00-436E-926A-8552D5AF177C}" destId="{358BA7DA-42A5-41D6-BB36-3632B7F00E9C}" srcOrd="4" destOrd="0" presId="urn:microsoft.com/office/officeart/2005/8/layout/list1"/>
    <dgm:cxn modelId="{A76D2C8B-40F0-4101-9B17-A0DDC827BF54}" type="presParOf" srcId="{358BA7DA-42A5-41D6-BB36-3632B7F00E9C}" destId="{70940C87-7763-40B5-B49E-B788812BD07A}" srcOrd="0" destOrd="0" presId="urn:microsoft.com/office/officeart/2005/8/layout/list1"/>
    <dgm:cxn modelId="{09DCE71F-76CD-40E6-AC09-4AA730C8C9BE}" type="presParOf" srcId="{358BA7DA-42A5-41D6-BB36-3632B7F00E9C}" destId="{85646390-DE8D-4F2D-9531-B0351F56AC8A}" srcOrd="1" destOrd="0" presId="urn:microsoft.com/office/officeart/2005/8/layout/list1"/>
    <dgm:cxn modelId="{285626EA-2C1A-4199-8F2F-41FD69074594}" type="presParOf" srcId="{5D4DC799-AF00-436E-926A-8552D5AF177C}" destId="{A1A9593A-58BE-4DB5-8A8B-FFC83232F758}" srcOrd="5" destOrd="0" presId="urn:microsoft.com/office/officeart/2005/8/layout/list1"/>
    <dgm:cxn modelId="{2DEB5A19-F460-4E52-B301-31B39AC965E3}" type="presParOf" srcId="{5D4DC799-AF00-436E-926A-8552D5AF177C}" destId="{A31D1622-6929-48EA-8C8D-BCEC0CB53E83}" srcOrd="6" destOrd="0" presId="urn:microsoft.com/office/officeart/2005/8/layout/list1"/>
    <dgm:cxn modelId="{EEE84C27-BFF1-405A-A472-E31ECE2FF803}" type="presParOf" srcId="{5D4DC799-AF00-436E-926A-8552D5AF177C}" destId="{AC2EE6AE-8224-48F5-8C4E-D90612A68310}" srcOrd="7" destOrd="0" presId="urn:microsoft.com/office/officeart/2005/8/layout/list1"/>
    <dgm:cxn modelId="{A032E4E9-DCFA-44BA-A1BD-F73DFE286B7E}" type="presParOf" srcId="{5D4DC799-AF00-436E-926A-8552D5AF177C}" destId="{28CEA7E5-931E-41F9-B7A2-C1D51358EACB}" srcOrd="8" destOrd="0" presId="urn:microsoft.com/office/officeart/2005/8/layout/list1"/>
    <dgm:cxn modelId="{E931A375-3564-475A-AAA6-718E3129E216}" type="presParOf" srcId="{28CEA7E5-931E-41F9-B7A2-C1D51358EACB}" destId="{E002A704-4583-42B9-A8AC-2FEFC1593D49}" srcOrd="0" destOrd="0" presId="urn:microsoft.com/office/officeart/2005/8/layout/list1"/>
    <dgm:cxn modelId="{378C6E48-3E31-46E9-8122-BA968419D613}" type="presParOf" srcId="{28CEA7E5-931E-41F9-B7A2-C1D51358EACB}" destId="{2A40332E-144A-45F6-A6AF-28B051D33B53}" srcOrd="1" destOrd="0" presId="urn:microsoft.com/office/officeart/2005/8/layout/list1"/>
    <dgm:cxn modelId="{98F5EEFA-37AC-4FC8-9E92-AD5A66F229E5}" type="presParOf" srcId="{5D4DC799-AF00-436E-926A-8552D5AF177C}" destId="{DDAFC61F-E16E-4EB9-AE94-B0FFFC05FDE6}" srcOrd="9" destOrd="0" presId="urn:microsoft.com/office/officeart/2005/8/layout/list1"/>
    <dgm:cxn modelId="{0FE5BADF-D7F3-4F23-AD19-8F0109C34DF5}" type="presParOf" srcId="{5D4DC799-AF00-436E-926A-8552D5AF177C}" destId="{1173D109-ECBC-4780-AB41-E9E9124962DD}" srcOrd="10" destOrd="0" presId="urn:microsoft.com/office/officeart/2005/8/layout/list1"/>
    <dgm:cxn modelId="{1EAE3EA0-E767-4DB0-9434-1D095228F3A8}" type="presParOf" srcId="{5D4DC799-AF00-436E-926A-8552D5AF177C}" destId="{281EFCF3-F67C-49AB-88D5-56508828F19F}" srcOrd="11" destOrd="0" presId="urn:microsoft.com/office/officeart/2005/8/layout/list1"/>
    <dgm:cxn modelId="{372A5F7A-E2FD-43EA-AACB-35B5D51AB434}" type="presParOf" srcId="{5D4DC799-AF00-436E-926A-8552D5AF177C}" destId="{E14D8DC2-14B8-4019-A222-25CAA98845DE}" srcOrd="12" destOrd="0" presId="urn:microsoft.com/office/officeart/2005/8/layout/list1"/>
    <dgm:cxn modelId="{89CA1BA5-7815-484C-8128-D9AEF0A90461}" type="presParOf" srcId="{E14D8DC2-14B8-4019-A222-25CAA98845DE}" destId="{1B43BBAA-C79C-4AF5-899B-3B23C4B888CE}" srcOrd="0" destOrd="0" presId="urn:microsoft.com/office/officeart/2005/8/layout/list1"/>
    <dgm:cxn modelId="{312B6D22-AF5B-4815-9B63-62DEC353B5AA}" type="presParOf" srcId="{E14D8DC2-14B8-4019-A222-25CAA98845DE}" destId="{29594656-B29D-46D7-849D-AB16CF1DDFDE}" srcOrd="1" destOrd="0" presId="urn:microsoft.com/office/officeart/2005/8/layout/list1"/>
    <dgm:cxn modelId="{28C30D83-2150-40FC-9079-8592A3FA0839}" type="presParOf" srcId="{5D4DC799-AF00-436E-926A-8552D5AF177C}" destId="{BEEFC061-00B0-4A26-86B3-256E544BFE4C}" srcOrd="13" destOrd="0" presId="urn:microsoft.com/office/officeart/2005/8/layout/list1"/>
    <dgm:cxn modelId="{FBB4D32B-AF35-46CF-86B5-5670AFA8E10D}" type="presParOf" srcId="{5D4DC799-AF00-436E-926A-8552D5AF177C}" destId="{27051C88-A5B7-490E-9A3D-D3524900BA15}" srcOrd="14" destOrd="0" presId="urn:microsoft.com/office/officeart/2005/8/layout/list1"/>
    <dgm:cxn modelId="{98759EB2-1A98-43F6-B4B9-5042FB13457E}" type="presParOf" srcId="{5D4DC799-AF00-436E-926A-8552D5AF177C}" destId="{006BA55F-7C98-4576-BF3B-253837378CDD}" srcOrd="15" destOrd="0" presId="urn:microsoft.com/office/officeart/2005/8/layout/list1"/>
    <dgm:cxn modelId="{C6AF321A-E4DD-431F-8052-495EBFBFD4A1}" type="presParOf" srcId="{5D4DC799-AF00-436E-926A-8552D5AF177C}" destId="{37A39DCF-455B-4D6C-BFAE-4D2E7F7E60FC}" srcOrd="16" destOrd="0" presId="urn:microsoft.com/office/officeart/2005/8/layout/list1"/>
    <dgm:cxn modelId="{3D1AD9C6-60B4-4AB6-A4C9-B8B61BEA1D61}" type="presParOf" srcId="{37A39DCF-455B-4D6C-BFAE-4D2E7F7E60FC}" destId="{5EA78D30-C5B0-4008-924B-E57B47E843E1}" srcOrd="0" destOrd="0" presId="urn:microsoft.com/office/officeart/2005/8/layout/list1"/>
    <dgm:cxn modelId="{9BEA1736-C65A-4BD2-9F91-345E0D740A46}" type="presParOf" srcId="{37A39DCF-455B-4D6C-BFAE-4D2E7F7E60FC}" destId="{BBDD80A6-BEC7-4349-BCA3-054E754CE2DC}" srcOrd="1" destOrd="0" presId="urn:microsoft.com/office/officeart/2005/8/layout/list1"/>
    <dgm:cxn modelId="{3BBA9E91-429A-4087-A641-FE4459E144A1}" type="presParOf" srcId="{5D4DC799-AF00-436E-926A-8552D5AF177C}" destId="{5BE2CE31-A3B6-4946-A90E-6374422DA8AF}" srcOrd="17" destOrd="0" presId="urn:microsoft.com/office/officeart/2005/8/layout/list1"/>
    <dgm:cxn modelId="{05C5B309-A312-439E-9D01-F61C4BE4EA6B}" type="presParOf" srcId="{5D4DC799-AF00-436E-926A-8552D5AF177C}" destId="{CE57E3E7-2628-4ED6-9DA6-84F53AD3184B}"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F7E75CA-0A20-4D98-B167-AC19A7E78181}" type="doc">
      <dgm:prSet loTypeId="urn:microsoft.com/office/officeart/2005/8/layout/process1" loCatId="process" qsTypeId="urn:microsoft.com/office/officeart/2005/8/quickstyle/simple4" qsCatId="simple" csTypeId="urn:microsoft.com/office/officeart/2005/8/colors/colorful4" csCatId="colorful" phldr="1"/>
      <dgm:spPr/>
    </dgm:pt>
    <dgm:pt modelId="{4EEE120C-E5B2-47E0-AA8F-347733FDA423}">
      <dgm:prSet/>
      <dgm:spPr/>
      <dgm:t>
        <a:bodyPr/>
        <a:lstStyle/>
        <a:p>
          <a:r>
            <a:rPr lang="ru-RU" dirty="0" smtClean="0"/>
            <a:t>1. Задать вопросы, как и почему.</a:t>
          </a:r>
          <a:endParaRPr lang="ru-RU" dirty="0"/>
        </a:p>
      </dgm:t>
    </dgm:pt>
    <dgm:pt modelId="{7F5648E3-2483-442F-96CC-8D7831E882B1}" type="parTrans" cxnId="{656E5B6D-AF23-4A55-8B7F-AA79087B8D43}">
      <dgm:prSet/>
      <dgm:spPr/>
      <dgm:t>
        <a:bodyPr/>
        <a:lstStyle/>
        <a:p>
          <a:endParaRPr lang="ru-RU"/>
        </a:p>
      </dgm:t>
    </dgm:pt>
    <dgm:pt modelId="{13CDBEF3-8573-4CAD-9649-81BDA38FD3EF}" type="sibTrans" cxnId="{656E5B6D-AF23-4A55-8B7F-AA79087B8D43}">
      <dgm:prSet/>
      <dgm:spPr/>
      <dgm:t>
        <a:bodyPr/>
        <a:lstStyle/>
        <a:p>
          <a:endParaRPr lang="ru-RU"/>
        </a:p>
      </dgm:t>
    </dgm:pt>
    <dgm:pt modelId="{3FAFCD98-6A28-4BB5-BA7B-F0720D3F39F7}">
      <dgm:prSet/>
      <dgm:spPr/>
      <dgm:t>
        <a:bodyPr/>
        <a:lstStyle/>
        <a:p>
          <a:r>
            <a:rPr lang="ru-RU" dirty="0" smtClean="0"/>
            <a:t>2. Попросить найти ответ другим способом.</a:t>
          </a:r>
          <a:endParaRPr lang="ru-RU" dirty="0"/>
        </a:p>
      </dgm:t>
    </dgm:pt>
    <dgm:pt modelId="{F205F631-5B6B-406A-A9A5-85258814D34B}" type="parTrans" cxnId="{B85C965E-7F00-4317-8BBA-D5C5B3C4EA3E}">
      <dgm:prSet/>
      <dgm:spPr/>
      <dgm:t>
        <a:bodyPr/>
        <a:lstStyle/>
        <a:p>
          <a:endParaRPr lang="ru-RU"/>
        </a:p>
      </dgm:t>
    </dgm:pt>
    <dgm:pt modelId="{429B4506-9EDF-458D-9D29-988C200331A3}" type="sibTrans" cxnId="{B85C965E-7F00-4317-8BBA-D5C5B3C4EA3E}">
      <dgm:prSet/>
      <dgm:spPr/>
      <dgm:t>
        <a:bodyPr/>
        <a:lstStyle/>
        <a:p>
          <a:endParaRPr lang="ru-RU"/>
        </a:p>
      </dgm:t>
    </dgm:pt>
    <dgm:pt modelId="{15D8FCBB-69EF-4802-B504-6CDDC6FFF2E5}">
      <dgm:prSet/>
      <dgm:spPr/>
      <dgm:t>
        <a:bodyPr/>
        <a:lstStyle/>
        <a:p>
          <a:r>
            <a:rPr lang="ru-RU" dirty="0" smtClean="0"/>
            <a:t>3. Попросить подобрать более подходящее слово. </a:t>
          </a:r>
          <a:endParaRPr lang="ru-RU" dirty="0"/>
        </a:p>
      </dgm:t>
    </dgm:pt>
    <dgm:pt modelId="{5E5AE755-F10F-4D35-9067-C8CABB5F4618}" type="parTrans" cxnId="{1450B4E5-B725-4EEC-8E2D-B12D203E511F}">
      <dgm:prSet/>
      <dgm:spPr/>
      <dgm:t>
        <a:bodyPr/>
        <a:lstStyle/>
        <a:p>
          <a:endParaRPr lang="ru-RU"/>
        </a:p>
      </dgm:t>
    </dgm:pt>
    <dgm:pt modelId="{8FE3C05D-D735-4A56-960C-ADEBC3B3CF83}" type="sibTrans" cxnId="{1450B4E5-B725-4EEC-8E2D-B12D203E511F}">
      <dgm:prSet/>
      <dgm:spPr/>
      <dgm:t>
        <a:bodyPr/>
        <a:lstStyle/>
        <a:p>
          <a:endParaRPr lang="ru-RU"/>
        </a:p>
      </dgm:t>
    </dgm:pt>
    <dgm:pt modelId="{29771273-2CBA-4275-A4AD-83773DAC428E}">
      <dgm:prSet/>
      <dgm:spPr/>
      <dgm:t>
        <a:bodyPr/>
        <a:lstStyle/>
        <a:p>
          <a:r>
            <a:rPr lang="ru-RU" dirty="0" smtClean="0"/>
            <a:t>4. Попросить представить доказательство. </a:t>
          </a:r>
          <a:endParaRPr lang="ru-RU" dirty="0"/>
        </a:p>
      </dgm:t>
    </dgm:pt>
    <dgm:pt modelId="{FA2BA43F-5125-4689-8052-42F60665EA82}" type="parTrans" cxnId="{289D1B6F-894D-43CE-8BC7-4E8529E0E854}">
      <dgm:prSet/>
      <dgm:spPr/>
      <dgm:t>
        <a:bodyPr/>
        <a:lstStyle/>
        <a:p>
          <a:endParaRPr lang="ru-RU"/>
        </a:p>
      </dgm:t>
    </dgm:pt>
    <dgm:pt modelId="{D4C8208D-2E2E-4A38-A691-26F4D55E79D9}" type="sibTrans" cxnId="{289D1B6F-894D-43CE-8BC7-4E8529E0E854}">
      <dgm:prSet/>
      <dgm:spPr/>
      <dgm:t>
        <a:bodyPr/>
        <a:lstStyle/>
        <a:p>
          <a:endParaRPr lang="ru-RU"/>
        </a:p>
      </dgm:t>
    </dgm:pt>
    <dgm:pt modelId="{8ED88379-DB26-4FC8-B792-C0ECC8FAF6F0}">
      <dgm:prSet/>
      <dgm:spPr/>
      <dgm:t>
        <a:bodyPr/>
        <a:lstStyle/>
        <a:p>
          <a:r>
            <a:rPr lang="ru-RU" dirty="0" smtClean="0"/>
            <a:t>5. Предложить задействовать сопутствующие навыки. </a:t>
          </a:r>
          <a:endParaRPr lang="ru-RU" dirty="0"/>
        </a:p>
      </dgm:t>
    </dgm:pt>
    <dgm:pt modelId="{C8A0DF6A-E637-4EDC-BEEC-623FC2DC87CD}" type="parTrans" cxnId="{7109926D-D20D-4E6F-A61A-990E0CF94363}">
      <dgm:prSet/>
      <dgm:spPr/>
      <dgm:t>
        <a:bodyPr/>
        <a:lstStyle/>
        <a:p>
          <a:endParaRPr lang="ru-RU"/>
        </a:p>
      </dgm:t>
    </dgm:pt>
    <dgm:pt modelId="{B91BC1CC-0B45-48BF-9533-5D68E0CD8576}" type="sibTrans" cxnId="{7109926D-D20D-4E6F-A61A-990E0CF94363}">
      <dgm:prSet/>
      <dgm:spPr/>
      <dgm:t>
        <a:bodyPr/>
        <a:lstStyle/>
        <a:p>
          <a:endParaRPr lang="ru-RU"/>
        </a:p>
      </dgm:t>
    </dgm:pt>
    <dgm:pt modelId="{93336B73-D7F0-49E8-AFFD-11E5E4EA932B}">
      <dgm:prSet/>
      <dgm:spPr/>
      <dgm:t>
        <a:bodyPr/>
        <a:lstStyle/>
        <a:p>
          <a:r>
            <a:rPr lang="ru-RU" dirty="0" smtClean="0"/>
            <a:t>6. Применить тот же навык в других условиях. </a:t>
          </a:r>
          <a:endParaRPr lang="ru-RU" dirty="0"/>
        </a:p>
      </dgm:t>
    </dgm:pt>
    <dgm:pt modelId="{18145CB0-AB2D-4945-BF73-F57E97B3981C}" type="parTrans" cxnId="{841F77AB-C61F-4775-9A43-6224922B1B63}">
      <dgm:prSet/>
      <dgm:spPr/>
      <dgm:t>
        <a:bodyPr/>
        <a:lstStyle/>
        <a:p>
          <a:endParaRPr lang="ru-RU"/>
        </a:p>
      </dgm:t>
    </dgm:pt>
    <dgm:pt modelId="{40912C3D-8C39-4285-87D0-23090EE61BFB}" type="sibTrans" cxnId="{841F77AB-C61F-4775-9A43-6224922B1B63}">
      <dgm:prSet/>
      <dgm:spPr/>
      <dgm:t>
        <a:bodyPr/>
        <a:lstStyle/>
        <a:p>
          <a:endParaRPr lang="ru-RU"/>
        </a:p>
      </dgm:t>
    </dgm:pt>
    <dgm:pt modelId="{A8312625-3259-465C-BE64-8D03590B827F}" type="pres">
      <dgm:prSet presAssocID="{0F7E75CA-0A20-4D98-B167-AC19A7E78181}" presName="Name0" presStyleCnt="0">
        <dgm:presLayoutVars>
          <dgm:dir/>
          <dgm:resizeHandles val="exact"/>
        </dgm:presLayoutVars>
      </dgm:prSet>
      <dgm:spPr/>
    </dgm:pt>
    <dgm:pt modelId="{CF42B7F0-5C29-4DC9-A000-E08AC8C78B37}" type="pres">
      <dgm:prSet presAssocID="{4EEE120C-E5B2-47E0-AA8F-347733FDA423}" presName="node" presStyleLbl="node1" presStyleIdx="0" presStyleCnt="6" custScaleX="304597" custScaleY="374992">
        <dgm:presLayoutVars>
          <dgm:bulletEnabled val="1"/>
        </dgm:presLayoutVars>
      </dgm:prSet>
      <dgm:spPr/>
      <dgm:t>
        <a:bodyPr/>
        <a:lstStyle/>
        <a:p>
          <a:endParaRPr lang="ru-RU"/>
        </a:p>
      </dgm:t>
    </dgm:pt>
    <dgm:pt modelId="{66DF3ABC-1FC2-40D9-B9F4-6C55A1873BA5}" type="pres">
      <dgm:prSet presAssocID="{13CDBEF3-8573-4CAD-9649-81BDA38FD3EF}" presName="sibTrans" presStyleLbl="sibTrans2D1" presStyleIdx="0" presStyleCnt="5"/>
      <dgm:spPr/>
      <dgm:t>
        <a:bodyPr/>
        <a:lstStyle/>
        <a:p>
          <a:endParaRPr lang="ru-RU"/>
        </a:p>
      </dgm:t>
    </dgm:pt>
    <dgm:pt modelId="{A55F0A72-6F5A-41F9-9CDD-5327D9658550}" type="pres">
      <dgm:prSet presAssocID="{13CDBEF3-8573-4CAD-9649-81BDA38FD3EF}" presName="connectorText" presStyleLbl="sibTrans2D1" presStyleIdx="0" presStyleCnt="5"/>
      <dgm:spPr/>
      <dgm:t>
        <a:bodyPr/>
        <a:lstStyle/>
        <a:p>
          <a:endParaRPr lang="ru-RU"/>
        </a:p>
      </dgm:t>
    </dgm:pt>
    <dgm:pt modelId="{0F29B5C1-0A81-4960-A589-6B451797B298}" type="pres">
      <dgm:prSet presAssocID="{3FAFCD98-6A28-4BB5-BA7B-F0720D3F39F7}" presName="node" presStyleLbl="node1" presStyleIdx="1" presStyleCnt="6" custScaleX="304597" custScaleY="374992">
        <dgm:presLayoutVars>
          <dgm:bulletEnabled val="1"/>
        </dgm:presLayoutVars>
      </dgm:prSet>
      <dgm:spPr/>
      <dgm:t>
        <a:bodyPr/>
        <a:lstStyle/>
        <a:p>
          <a:endParaRPr lang="ru-RU"/>
        </a:p>
      </dgm:t>
    </dgm:pt>
    <dgm:pt modelId="{BC5D7CE5-EEF5-4310-AA8B-BDD0C0A57174}" type="pres">
      <dgm:prSet presAssocID="{429B4506-9EDF-458D-9D29-988C200331A3}" presName="sibTrans" presStyleLbl="sibTrans2D1" presStyleIdx="1" presStyleCnt="5"/>
      <dgm:spPr/>
      <dgm:t>
        <a:bodyPr/>
        <a:lstStyle/>
        <a:p>
          <a:endParaRPr lang="ru-RU"/>
        </a:p>
      </dgm:t>
    </dgm:pt>
    <dgm:pt modelId="{3E51F6D2-CB60-4868-AF2E-EBAFD9747236}" type="pres">
      <dgm:prSet presAssocID="{429B4506-9EDF-458D-9D29-988C200331A3}" presName="connectorText" presStyleLbl="sibTrans2D1" presStyleIdx="1" presStyleCnt="5"/>
      <dgm:spPr/>
      <dgm:t>
        <a:bodyPr/>
        <a:lstStyle/>
        <a:p>
          <a:endParaRPr lang="ru-RU"/>
        </a:p>
      </dgm:t>
    </dgm:pt>
    <dgm:pt modelId="{3FF4FB00-F3D2-4122-875E-5A19091ACCF8}" type="pres">
      <dgm:prSet presAssocID="{15D8FCBB-69EF-4802-B504-6CDDC6FFF2E5}" presName="node" presStyleLbl="node1" presStyleIdx="2" presStyleCnt="6" custScaleX="304597" custScaleY="374992">
        <dgm:presLayoutVars>
          <dgm:bulletEnabled val="1"/>
        </dgm:presLayoutVars>
      </dgm:prSet>
      <dgm:spPr/>
      <dgm:t>
        <a:bodyPr/>
        <a:lstStyle/>
        <a:p>
          <a:endParaRPr lang="ru-RU"/>
        </a:p>
      </dgm:t>
    </dgm:pt>
    <dgm:pt modelId="{503F8B04-680E-41A2-A209-EB0A23F4268F}" type="pres">
      <dgm:prSet presAssocID="{8FE3C05D-D735-4A56-960C-ADEBC3B3CF83}" presName="sibTrans" presStyleLbl="sibTrans2D1" presStyleIdx="2" presStyleCnt="5"/>
      <dgm:spPr/>
      <dgm:t>
        <a:bodyPr/>
        <a:lstStyle/>
        <a:p>
          <a:endParaRPr lang="ru-RU"/>
        </a:p>
      </dgm:t>
    </dgm:pt>
    <dgm:pt modelId="{572E8C66-8A24-4395-AAC7-9D9278C5C24D}" type="pres">
      <dgm:prSet presAssocID="{8FE3C05D-D735-4A56-960C-ADEBC3B3CF83}" presName="connectorText" presStyleLbl="sibTrans2D1" presStyleIdx="2" presStyleCnt="5"/>
      <dgm:spPr/>
      <dgm:t>
        <a:bodyPr/>
        <a:lstStyle/>
        <a:p>
          <a:endParaRPr lang="ru-RU"/>
        </a:p>
      </dgm:t>
    </dgm:pt>
    <dgm:pt modelId="{07425283-6B42-499D-A49A-CCCB3B7AB7E2}" type="pres">
      <dgm:prSet presAssocID="{29771273-2CBA-4275-A4AD-83773DAC428E}" presName="node" presStyleLbl="node1" presStyleIdx="3" presStyleCnt="6" custScaleX="304597" custScaleY="374992">
        <dgm:presLayoutVars>
          <dgm:bulletEnabled val="1"/>
        </dgm:presLayoutVars>
      </dgm:prSet>
      <dgm:spPr/>
      <dgm:t>
        <a:bodyPr/>
        <a:lstStyle/>
        <a:p>
          <a:endParaRPr lang="ru-RU"/>
        </a:p>
      </dgm:t>
    </dgm:pt>
    <dgm:pt modelId="{CE8B728E-A0B0-4C64-A079-BCB4459D3B9A}" type="pres">
      <dgm:prSet presAssocID="{D4C8208D-2E2E-4A38-A691-26F4D55E79D9}" presName="sibTrans" presStyleLbl="sibTrans2D1" presStyleIdx="3" presStyleCnt="5"/>
      <dgm:spPr/>
      <dgm:t>
        <a:bodyPr/>
        <a:lstStyle/>
        <a:p>
          <a:endParaRPr lang="ru-RU"/>
        </a:p>
      </dgm:t>
    </dgm:pt>
    <dgm:pt modelId="{2454C42B-2549-4158-92B2-C7760549B0D6}" type="pres">
      <dgm:prSet presAssocID="{D4C8208D-2E2E-4A38-A691-26F4D55E79D9}" presName="connectorText" presStyleLbl="sibTrans2D1" presStyleIdx="3" presStyleCnt="5"/>
      <dgm:spPr/>
      <dgm:t>
        <a:bodyPr/>
        <a:lstStyle/>
        <a:p>
          <a:endParaRPr lang="ru-RU"/>
        </a:p>
      </dgm:t>
    </dgm:pt>
    <dgm:pt modelId="{546ED857-3F30-41ED-8D89-6B2D23115F0C}" type="pres">
      <dgm:prSet presAssocID="{8ED88379-DB26-4FC8-B792-C0ECC8FAF6F0}" presName="node" presStyleLbl="node1" presStyleIdx="4" presStyleCnt="6" custScaleX="304597" custScaleY="374992">
        <dgm:presLayoutVars>
          <dgm:bulletEnabled val="1"/>
        </dgm:presLayoutVars>
      </dgm:prSet>
      <dgm:spPr/>
      <dgm:t>
        <a:bodyPr/>
        <a:lstStyle/>
        <a:p>
          <a:endParaRPr lang="ru-RU"/>
        </a:p>
      </dgm:t>
    </dgm:pt>
    <dgm:pt modelId="{63CF715E-36FF-4DA6-A1BF-FA9B055BFFA4}" type="pres">
      <dgm:prSet presAssocID="{B91BC1CC-0B45-48BF-9533-5D68E0CD8576}" presName="sibTrans" presStyleLbl="sibTrans2D1" presStyleIdx="4" presStyleCnt="5"/>
      <dgm:spPr/>
      <dgm:t>
        <a:bodyPr/>
        <a:lstStyle/>
        <a:p>
          <a:endParaRPr lang="ru-RU"/>
        </a:p>
      </dgm:t>
    </dgm:pt>
    <dgm:pt modelId="{4C1AE7D7-AB1A-44FD-9071-B4FBF5F33E46}" type="pres">
      <dgm:prSet presAssocID="{B91BC1CC-0B45-48BF-9533-5D68E0CD8576}" presName="connectorText" presStyleLbl="sibTrans2D1" presStyleIdx="4" presStyleCnt="5"/>
      <dgm:spPr/>
      <dgm:t>
        <a:bodyPr/>
        <a:lstStyle/>
        <a:p>
          <a:endParaRPr lang="ru-RU"/>
        </a:p>
      </dgm:t>
    </dgm:pt>
    <dgm:pt modelId="{53051DFC-4FD1-4384-ABC3-2FE51E0A3D0F}" type="pres">
      <dgm:prSet presAssocID="{93336B73-D7F0-49E8-AFFD-11E5E4EA932B}" presName="node" presStyleLbl="node1" presStyleIdx="5" presStyleCnt="6" custScaleX="304597" custScaleY="374992">
        <dgm:presLayoutVars>
          <dgm:bulletEnabled val="1"/>
        </dgm:presLayoutVars>
      </dgm:prSet>
      <dgm:spPr/>
      <dgm:t>
        <a:bodyPr/>
        <a:lstStyle/>
        <a:p>
          <a:endParaRPr lang="ru-RU"/>
        </a:p>
      </dgm:t>
    </dgm:pt>
  </dgm:ptLst>
  <dgm:cxnLst>
    <dgm:cxn modelId="{DF18F64A-2E90-4FFB-8E4D-98813036E1EF}" type="presOf" srcId="{D4C8208D-2E2E-4A38-A691-26F4D55E79D9}" destId="{2454C42B-2549-4158-92B2-C7760549B0D6}" srcOrd="1" destOrd="0" presId="urn:microsoft.com/office/officeart/2005/8/layout/process1"/>
    <dgm:cxn modelId="{B85C965E-7F00-4317-8BBA-D5C5B3C4EA3E}" srcId="{0F7E75CA-0A20-4D98-B167-AC19A7E78181}" destId="{3FAFCD98-6A28-4BB5-BA7B-F0720D3F39F7}" srcOrd="1" destOrd="0" parTransId="{F205F631-5B6B-406A-A9A5-85258814D34B}" sibTransId="{429B4506-9EDF-458D-9D29-988C200331A3}"/>
    <dgm:cxn modelId="{0835B3F3-1CBB-42F4-BC14-A2EA252A6400}" type="presOf" srcId="{13CDBEF3-8573-4CAD-9649-81BDA38FD3EF}" destId="{66DF3ABC-1FC2-40D9-B9F4-6C55A1873BA5}" srcOrd="0" destOrd="0" presId="urn:microsoft.com/office/officeart/2005/8/layout/process1"/>
    <dgm:cxn modelId="{1FBB05C4-64A8-4043-9FE4-0B02BF0C7DC5}" type="presOf" srcId="{B91BC1CC-0B45-48BF-9533-5D68E0CD8576}" destId="{63CF715E-36FF-4DA6-A1BF-FA9B055BFFA4}" srcOrd="0" destOrd="0" presId="urn:microsoft.com/office/officeart/2005/8/layout/process1"/>
    <dgm:cxn modelId="{289D1B6F-894D-43CE-8BC7-4E8529E0E854}" srcId="{0F7E75CA-0A20-4D98-B167-AC19A7E78181}" destId="{29771273-2CBA-4275-A4AD-83773DAC428E}" srcOrd="3" destOrd="0" parTransId="{FA2BA43F-5125-4689-8052-42F60665EA82}" sibTransId="{D4C8208D-2E2E-4A38-A691-26F4D55E79D9}"/>
    <dgm:cxn modelId="{C14C0EDF-EA60-42E8-BF02-FCDBA1A7BB3A}" type="presOf" srcId="{4EEE120C-E5B2-47E0-AA8F-347733FDA423}" destId="{CF42B7F0-5C29-4DC9-A000-E08AC8C78B37}" srcOrd="0" destOrd="0" presId="urn:microsoft.com/office/officeart/2005/8/layout/process1"/>
    <dgm:cxn modelId="{D766D215-B96E-412F-BED4-93B7617734EF}" type="presOf" srcId="{8FE3C05D-D735-4A56-960C-ADEBC3B3CF83}" destId="{572E8C66-8A24-4395-AAC7-9D9278C5C24D}" srcOrd="1" destOrd="0" presId="urn:microsoft.com/office/officeart/2005/8/layout/process1"/>
    <dgm:cxn modelId="{61B70381-160C-4750-836F-04CC03D5B363}" type="presOf" srcId="{93336B73-D7F0-49E8-AFFD-11E5E4EA932B}" destId="{53051DFC-4FD1-4384-ABC3-2FE51E0A3D0F}" srcOrd="0" destOrd="0" presId="urn:microsoft.com/office/officeart/2005/8/layout/process1"/>
    <dgm:cxn modelId="{770E0FB3-7751-4669-8A41-FA86FED291E5}" type="presOf" srcId="{15D8FCBB-69EF-4802-B504-6CDDC6FFF2E5}" destId="{3FF4FB00-F3D2-4122-875E-5A19091ACCF8}" srcOrd="0" destOrd="0" presId="urn:microsoft.com/office/officeart/2005/8/layout/process1"/>
    <dgm:cxn modelId="{7CF53271-EA39-4747-9464-F91F49982604}" type="presOf" srcId="{0F7E75CA-0A20-4D98-B167-AC19A7E78181}" destId="{A8312625-3259-465C-BE64-8D03590B827F}" srcOrd="0" destOrd="0" presId="urn:microsoft.com/office/officeart/2005/8/layout/process1"/>
    <dgm:cxn modelId="{656E5B6D-AF23-4A55-8B7F-AA79087B8D43}" srcId="{0F7E75CA-0A20-4D98-B167-AC19A7E78181}" destId="{4EEE120C-E5B2-47E0-AA8F-347733FDA423}" srcOrd="0" destOrd="0" parTransId="{7F5648E3-2483-442F-96CC-8D7831E882B1}" sibTransId="{13CDBEF3-8573-4CAD-9649-81BDA38FD3EF}"/>
    <dgm:cxn modelId="{0FAC69C8-7CF2-41FE-9EB1-A3667E4F6B6D}" type="presOf" srcId="{429B4506-9EDF-458D-9D29-988C200331A3}" destId="{BC5D7CE5-EEF5-4310-AA8B-BDD0C0A57174}" srcOrd="0" destOrd="0" presId="urn:microsoft.com/office/officeart/2005/8/layout/process1"/>
    <dgm:cxn modelId="{B6F8C6B8-509A-41EC-89C2-AB7C3FBBE766}" type="presOf" srcId="{8FE3C05D-D735-4A56-960C-ADEBC3B3CF83}" destId="{503F8B04-680E-41A2-A209-EB0A23F4268F}" srcOrd="0" destOrd="0" presId="urn:microsoft.com/office/officeart/2005/8/layout/process1"/>
    <dgm:cxn modelId="{372989C1-D279-45C3-9D9E-75C28513AA88}" type="presOf" srcId="{13CDBEF3-8573-4CAD-9649-81BDA38FD3EF}" destId="{A55F0A72-6F5A-41F9-9CDD-5327D9658550}" srcOrd="1" destOrd="0" presId="urn:microsoft.com/office/officeart/2005/8/layout/process1"/>
    <dgm:cxn modelId="{38C36FC1-7B66-4DE3-BA5C-964C3BA9D4E2}" type="presOf" srcId="{29771273-2CBA-4275-A4AD-83773DAC428E}" destId="{07425283-6B42-499D-A49A-CCCB3B7AB7E2}" srcOrd="0" destOrd="0" presId="urn:microsoft.com/office/officeart/2005/8/layout/process1"/>
    <dgm:cxn modelId="{5502E7D0-33C7-4A51-AC41-6A3D3EFE0310}" type="presOf" srcId="{429B4506-9EDF-458D-9D29-988C200331A3}" destId="{3E51F6D2-CB60-4868-AF2E-EBAFD9747236}" srcOrd="1" destOrd="0" presId="urn:microsoft.com/office/officeart/2005/8/layout/process1"/>
    <dgm:cxn modelId="{C757F2D3-6AFE-4D60-A405-E8C931F2C610}" type="presOf" srcId="{B91BC1CC-0B45-48BF-9533-5D68E0CD8576}" destId="{4C1AE7D7-AB1A-44FD-9071-B4FBF5F33E46}" srcOrd="1" destOrd="0" presId="urn:microsoft.com/office/officeart/2005/8/layout/process1"/>
    <dgm:cxn modelId="{7109926D-D20D-4E6F-A61A-990E0CF94363}" srcId="{0F7E75CA-0A20-4D98-B167-AC19A7E78181}" destId="{8ED88379-DB26-4FC8-B792-C0ECC8FAF6F0}" srcOrd="4" destOrd="0" parTransId="{C8A0DF6A-E637-4EDC-BEEC-623FC2DC87CD}" sibTransId="{B91BC1CC-0B45-48BF-9533-5D68E0CD8576}"/>
    <dgm:cxn modelId="{841F77AB-C61F-4775-9A43-6224922B1B63}" srcId="{0F7E75CA-0A20-4D98-B167-AC19A7E78181}" destId="{93336B73-D7F0-49E8-AFFD-11E5E4EA932B}" srcOrd="5" destOrd="0" parTransId="{18145CB0-AB2D-4945-BF73-F57E97B3981C}" sibTransId="{40912C3D-8C39-4285-87D0-23090EE61BFB}"/>
    <dgm:cxn modelId="{51AEA360-DC24-4C95-B7D0-0056F31D26D2}" type="presOf" srcId="{8ED88379-DB26-4FC8-B792-C0ECC8FAF6F0}" destId="{546ED857-3F30-41ED-8D89-6B2D23115F0C}" srcOrd="0" destOrd="0" presId="urn:microsoft.com/office/officeart/2005/8/layout/process1"/>
    <dgm:cxn modelId="{1450B4E5-B725-4EEC-8E2D-B12D203E511F}" srcId="{0F7E75CA-0A20-4D98-B167-AC19A7E78181}" destId="{15D8FCBB-69EF-4802-B504-6CDDC6FFF2E5}" srcOrd="2" destOrd="0" parTransId="{5E5AE755-F10F-4D35-9067-C8CABB5F4618}" sibTransId="{8FE3C05D-D735-4A56-960C-ADEBC3B3CF83}"/>
    <dgm:cxn modelId="{BC445E98-A5F8-44E5-B590-7A68D38ABA1A}" type="presOf" srcId="{3FAFCD98-6A28-4BB5-BA7B-F0720D3F39F7}" destId="{0F29B5C1-0A81-4960-A589-6B451797B298}" srcOrd="0" destOrd="0" presId="urn:microsoft.com/office/officeart/2005/8/layout/process1"/>
    <dgm:cxn modelId="{F31175AD-49D7-4C02-9E26-C2611EECE8CB}" type="presOf" srcId="{D4C8208D-2E2E-4A38-A691-26F4D55E79D9}" destId="{CE8B728E-A0B0-4C64-A079-BCB4459D3B9A}" srcOrd="0" destOrd="0" presId="urn:microsoft.com/office/officeart/2005/8/layout/process1"/>
    <dgm:cxn modelId="{BCBF08A4-2000-46B7-A79F-A6E3B0448A83}" type="presParOf" srcId="{A8312625-3259-465C-BE64-8D03590B827F}" destId="{CF42B7F0-5C29-4DC9-A000-E08AC8C78B37}" srcOrd="0" destOrd="0" presId="urn:microsoft.com/office/officeart/2005/8/layout/process1"/>
    <dgm:cxn modelId="{373F2630-8063-4E5F-8D51-15BA3EEB2F0C}" type="presParOf" srcId="{A8312625-3259-465C-BE64-8D03590B827F}" destId="{66DF3ABC-1FC2-40D9-B9F4-6C55A1873BA5}" srcOrd="1" destOrd="0" presId="urn:microsoft.com/office/officeart/2005/8/layout/process1"/>
    <dgm:cxn modelId="{7ADA6CEB-706C-45EC-969F-BF6C3AB04149}" type="presParOf" srcId="{66DF3ABC-1FC2-40D9-B9F4-6C55A1873BA5}" destId="{A55F0A72-6F5A-41F9-9CDD-5327D9658550}" srcOrd="0" destOrd="0" presId="urn:microsoft.com/office/officeart/2005/8/layout/process1"/>
    <dgm:cxn modelId="{42624A5E-FC37-44AF-BE7F-FC68B260B271}" type="presParOf" srcId="{A8312625-3259-465C-BE64-8D03590B827F}" destId="{0F29B5C1-0A81-4960-A589-6B451797B298}" srcOrd="2" destOrd="0" presId="urn:microsoft.com/office/officeart/2005/8/layout/process1"/>
    <dgm:cxn modelId="{637158F9-E6B7-4542-9965-FC5D84196D6C}" type="presParOf" srcId="{A8312625-3259-465C-BE64-8D03590B827F}" destId="{BC5D7CE5-EEF5-4310-AA8B-BDD0C0A57174}" srcOrd="3" destOrd="0" presId="urn:microsoft.com/office/officeart/2005/8/layout/process1"/>
    <dgm:cxn modelId="{3BAEFD7D-6706-4B24-945B-72F3B221AC2D}" type="presParOf" srcId="{BC5D7CE5-EEF5-4310-AA8B-BDD0C0A57174}" destId="{3E51F6D2-CB60-4868-AF2E-EBAFD9747236}" srcOrd="0" destOrd="0" presId="urn:microsoft.com/office/officeart/2005/8/layout/process1"/>
    <dgm:cxn modelId="{E8B3DFAC-1022-4943-B976-F57A7EDD4670}" type="presParOf" srcId="{A8312625-3259-465C-BE64-8D03590B827F}" destId="{3FF4FB00-F3D2-4122-875E-5A19091ACCF8}" srcOrd="4" destOrd="0" presId="urn:microsoft.com/office/officeart/2005/8/layout/process1"/>
    <dgm:cxn modelId="{FCC40483-B236-4A3C-B39F-64A4F0A5A802}" type="presParOf" srcId="{A8312625-3259-465C-BE64-8D03590B827F}" destId="{503F8B04-680E-41A2-A209-EB0A23F4268F}" srcOrd="5" destOrd="0" presId="urn:microsoft.com/office/officeart/2005/8/layout/process1"/>
    <dgm:cxn modelId="{6B919A90-FF1C-4734-99A9-3DC101714E0F}" type="presParOf" srcId="{503F8B04-680E-41A2-A209-EB0A23F4268F}" destId="{572E8C66-8A24-4395-AAC7-9D9278C5C24D}" srcOrd="0" destOrd="0" presId="urn:microsoft.com/office/officeart/2005/8/layout/process1"/>
    <dgm:cxn modelId="{DB05B3DD-85D5-46E0-BAC6-E21DDDF544F2}" type="presParOf" srcId="{A8312625-3259-465C-BE64-8D03590B827F}" destId="{07425283-6B42-499D-A49A-CCCB3B7AB7E2}" srcOrd="6" destOrd="0" presId="urn:microsoft.com/office/officeart/2005/8/layout/process1"/>
    <dgm:cxn modelId="{2FF61A5A-A94E-4981-B210-B6BAD825989C}" type="presParOf" srcId="{A8312625-3259-465C-BE64-8D03590B827F}" destId="{CE8B728E-A0B0-4C64-A079-BCB4459D3B9A}" srcOrd="7" destOrd="0" presId="urn:microsoft.com/office/officeart/2005/8/layout/process1"/>
    <dgm:cxn modelId="{43B6EC66-FCCB-45E0-92F2-397374C888DB}" type="presParOf" srcId="{CE8B728E-A0B0-4C64-A079-BCB4459D3B9A}" destId="{2454C42B-2549-4158-92B2-C7760549B0D6}" srcOrd="0" destOrd="0" presId="urn:microsoft.com/office/officeart/2005/8/layout/process1"/>
    <dgm:cxn modelId="{837598D2-4881-4266-A136-406863047F33}" type="presParOf" srcId="{A8312625-3259-465C-BE64-8D03590B827F}" destId="{546ED857-3F30-41ED-8D89-6B2D23115F0C}" srcOrd="8" destOrd="0" presId="urn:microsoft.com/office/officeart/2005/8/layout/process1"/>
    <dgm:cxn modelId="{75DAC07D-EB20-411C-BEE7-A4F11E9F0E92}" type="presParOf" srcId="{A8312625-3259-465C-BE64-8D03590B827F}" destId="{63CF715E-36FF-4DA6-A1BF-FA9B055BFFA4}" srcOrd="9" destOrd="0" presId="urn:microsoft.com/office/officeart/2005/8/layout/process1"/>
    <dgm:cxn modelId="{1F92404D-0FCB-4B81-8261-BCB07C0BD734}" type="presParOf" srcId="{63CF715E-36FF-4DA6-A1BF-FA9B055BFFA4}" destId="{4C1AE7D7-AB1A-44FD-9071-B4FBF5F33E46}" srcOrd="0" destOrd="0" presId="urn:microsoft.com/office/officeart/2005/8/layout/process1"/>
    <dgm:cxn modelId="{E655AE25-1057-46E5-B33B-39FC0D31A950}" type="presParOf" srcId="{A8312625-3259-465C-BE64-8D03590B827F}" destId="{53051DFC-4FD1-4384-ABC3-2FE51E0A3D0F}" srcOrd="10"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3CDD6C4-47E1-4F0D-9A57-FF68B9E3477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8CD0615E-9649-4ECB-A192-B10FEE267752}">
      <dgm:prSet phldrT="[Текст]">
        <dgm:style>
          <a:lnRef idx="2">
            <a:schemeClr val="accent2">
              <a:shade val="50000"/>
            </a:schemeClr>
          </a:lnRef>
          <a:fillRef idx="1">
            <a:schemeClr val="accent2"/>
          </a:fillRef>
          <a:effectRef idx="0">
            <a:schemeClr val="accent2"/>
          </a:effectRef>
          <a:fontRef idx="minor">
            <a:schemeClr val="lt1"/>
          </a:fontRef>
        </dgm:style>
      </dgm:prSet>
      <dgm:spPr/>
      <dgm:t>
        <a:bodyPr/>
        <a:lstStyle/>
        <a:p>
          <a:pPr algn="just"/>
          <a:r>
            <a:rPr lang="ru-RU" b="1" dirty="0" smtClean="0"/>
            <a:t>Проблема. </a:t>
          </a:r>
          <a:endParaRPr lang="ru-RU" dirty="0"/>
        </a:p>
      </dgm:t>
    </dgm:pt>
    <dgm:pt modelId="{F0DD8A82-4887-4FBF-A001-51825648BCDA}" type="parTrans" cxnId="{FD3B88BB-F195-4299-B58B-7EA7EB90EF95}">
      <dgm:prSet/>
      <dgm:spPr/>
      <dgm:t>
        <a:bodyPr/>
        <a:lstStyle/>
        <a:p>
          <a:pPr algn="just"/>
          <a:endParaRPr lang="ru-RU"/>
        </a:p>
      </dgm:t>
    </dgm:pt>
    <dgm:pt modelId="{D9B01683-1B81-41F0-A77C-BE96A9A3FCF3}" type="sibTrans" cxnId="{FD3B88BB-F195-4299-B58B-7EA7EB90EF95}">
      <dgm:prSet/>
      <dgm:spPr/>
      <dgm:t>
        <a:bodyPr/>
        <a:lstStyle/>
        <a:p>
          <a:pPr algn="just"/>
          <a:endParaRPr lang="ru-RU"/>
        </a:p>
      </dgm:t>
    </dgm:pt>
    <dgm:pt modelId="{962248A4-7A61-4813-9164-1444EF1C9303}">
      <dgm:prSet/>
      <dgm:spPr/>
      <dgm:t>
        <a:bodyPr/>
        <a:lstStyle/>
        <a:p>
          <a:pPr algn="just"/>
          <a:r>
            <a:rPr lang="ru-RU" b="1" smtClean="0"/>
            <a:t>Возможные решения проблемы </a:t>
          </a:r>
          <a:endParaRPr lang="ru-RU"/>
        </a:p>
      </dgm:t>
    </dgm:pt>
    <dgm:pt modelId="{43FC6A98-369F-4B38-A9EC-B3C4C0D2599C}" type="parTrans" cxnId="{6FC0D037-B1C8-4822-9FB5-7FE8DF4211AD}">
      <dgm:prSet/>
      <dgm:spPr/>
      <dgm:t>
        <a:bodyPr/>
        <a:lstStyle/>
        <a:p>
          <a:pPr algn="just"/>
          <a:endParaRPr lang="ru-RU"/>
        </a:p>
      </dgm:t>
    </dgm:pt>
    <dgm:pt modelId="{EC9913D8-3A28-412D-AA7D-32ACF8710B94}" type="sibTrans" cxnId="{6FC0D037-B1C8-4822-9FB5-7FE8DF4211AD}">
      <dgm:prSet/>
      <dgm:spPr/>
      <dgm:t>
        <a:bodyPr/>
        <a:lstStyle/>
        <a:p>
          <a:pPr algn="just"/>
          <a:endParaRPr lang="ru-RU"/>
        </a:p>
      </dgm:t>
    </dgm:pt>
    <dgm:pt modelId="{85E4BBA0-5A30-48F5-8E71-A327A5CFADE9}">
      <dgm:prSet/>
      <dgm:spPr/>
      <dgm:t>
        <a:bodyPr/>
        <a:lstStyle/>
        <a:p>
          <a:pPr algn="just"/>
          <a:r>
            <a:rPr lang="ru-RU" dirty="0" smtClean="0"/>
            <a:t>Важно проанализировать, когда учитель теряет контроль над про­исходящим в классе. Когда приходится успокаивать учеников? Как учитель это делает? Сколько времени на это уходит? Как ученики реагируют на замечания учителя? </a:t>
          </a:r>
          <a:endParaRPr lang="ru-RU" dirty="0"/>
        </a:p>
      </dgm:t>
    </dgm:pt>
    <dgm:pt modelId="{14C1C1BB-B61C-4A42-850E-6B604F8EAE9C}" type="parTrans" cxnId="{536F59CA-632D-4B71-A762-037574BE65A2}">
      <dgm:prSet/>
      <dgm:spPr/>
      <dgm:t>
        <a:bodyPr/>
        <a:lstStyle/>
        <a:p>
          <a:pPr algn="just"/>
          <a:endParaRPr lang="ru-RU"/>
        </a:p>
      </dgm:t>
    </dgm:pt>
    <dgm:pt modelId="{56DD0745-6009-4ADE-8E1B-AB398CC6FF34}" type="sibTrans" cxnId="{536F59CA-632D-4B71-A762-037574BE65A2}">
      <dgm:prSet/>
      <dgm:spPr/>
      <dgm:t>
        <a:bodyPr/>
        <a:lstStyle/>
        <a:p>
          <a:pPr algn="just"/>
          <a:endParaRPr lang="ru-RU"/>
        </a:p>
      </dgm:t>
    </dgm:pt>
    <dgm:pt modelId="{71463287-287E-4BC9-927F-ADEFFA3C39A3}">
      <dgm:prSet/>
      <dgm:spPr/>
      <dgm:t>
        <a:bodyPr/>
        <a:lstStyle/>
        <a:p>
          <a:pPr algn="just"/>
          <a:r>
            <a:rPr lang="ru-RU" dirty="0" smtClean="0"/>
            <a:t>Вероятно, нет универсальных принципов установления рабочей атмосферы в классе, так как это очень ситуационная задача. Важно скорее показать проблемные точки учителя. Стоит отметить, что в школах довольно существенно различается понимание дисци­плины.</a:t>
          </a:r>
          <a:endParaRPr lang="ru-RU" dirty="0"/>
        </a:p>
      </dgm:t>
    </dgm:pt>
    <dgm:pt modelId="{2F102983-0D37-4F84-AA98-0AD6E5ADD6AD}" type="parTrans" cxnId="{99444B21-6214-4B19-A5BD-4BA69EA1EB30}">
      <dgm:prSet/>
      <dgm:spPr/>
      <dgm:t>
        <a:bodyPr/>
        <a:lstStyle/>
        <a:p>
          <a:pPr algn="just"/>
          <a:endParaRPr lang="ru-RU"/>
        </a:p>
      </dgm:t>
    </dgm:pt>
    <dgm:pt modelId="{03760273-1204-4A33-B7CF-2D4AA3E3E8A8}" type="sibTrans" cxnId="{99444B21-6214-4B19-A5BD-4BA69EA1EB30}">
      <dgm:prSet/>
      <dgm:spPr/>
      <dgm:t>
        <a:bodyPr/>
        <a:lstStyle/>
        <a:p>
          <a:pPr algn="just"/>
          <a:endParaRPr lang="ru-RU"/>
        </a:p>
      </dgm:t>
    </dgm:pt>
    <dgm:pt modelId="{BE647512-BE48-4096-8B4A-15F51D6A9B0C}">
      <dgm:prSet phldrT="[Текст]"/>
      <dgm:spPr/>
      <dgm:t>
        <a:bodyPr/>
        <a:lstStyle/>
        <a:p>
          <a:pPr algn="just"/>
          <a:r>
            <a:rPr lang="ru-RU" smtClean="0"/>
            <a:t>Ученики входят в класс, долго усаживаются, потом дол­го не могут понять задание, переговариваются между собой, затем кто-то начинает отвлекать всех остальных… В итоге учитель стара­ется наладить рабочий настрой — и время урока утекает как вода сквозь пальцы. </a:t>
          </a:r>
          <a:r>
            <a:rPr lang="ru-RU" dirty="0" smtClean="0"/>
            <a:t>При этом мастерство учителя во многом заключается в том, чтобы максимально качественно использовать время урока. </a:t>
          </a:r>
          <a:endParaRPr lang="ru-RU" dirty="0"/>
        </a:p>
      </dgm:t>
    </dgm:pt>
    <dgm:pt modelId="{61CAC2AF-7C71-4FFE-8DB0-473067984794}" type="parTrans" cxnId="{CDE86DC6-E5DD-4BE7-9730-87FFC1ADD932}">
      <dgm:prSet/>
      <dgm:spPr/>
      <dgm:t>
        <a:bodyPr/>
        <a:lstStyle/>
        <a:p>
          <a:pPr algn="just"/>
          <a:endParaRPr lang="ru-RU"/>
        </a:p>
      </dgm:t>
    </dgm:pt>
    <dgm:pt modelId="{8A342FF4-541B-4BB5-A9C1-C621879FEB8A}" type="sibTrans" cxnId="{CDE86DC6-E5DD-4BE7-9730-87FFC1ADD932}">
      <dgm:prSet/>
      <dgm:spPr/>
      <dgm:t>
        <a:bodyPr/>
        <a:lstStyle/>
        <a:p>
          <a:pPr algn="just"/>
          <a:endParaRPr lang="ru-RU"/>
        </a:p>
      </dgm:t>
    </dgm:pt>
    <dgm:pt modelId="{F9C44757-C26A-4EC9-9EE8-3F8D6BB3F944}" type="pres">
      <dgm:prSet presAssocID="{A3CDD6C4-47E1-4F0D-9A57-FF68B9E3477B}" presName="linear" presStyleCnt="0">
        <dgm:presLayoutVars>
          <dgm:animLvl val="lvl"/>
          <dgm:resizeHandles val="exact"/>
        </dgm:presLayoutVars>
      </dgm:prSet>
      <dgm:spPr/>
      <dgm:t>
        <a:bodyPr/>
        <a:lstStyle/>
        <a:p>
          <a:endParaRPr lang="ru-RU"/>
        </a:p>
      </dgm:t>
    </dgm:pt>
    <dgm:pt modelId="{8D84BCE1-B16E-4E43-850B-D4A8F4FB14CB}" type="pres">
      <dgm:prSet presAssocID="{8CD0615E-9649-4ECB-A192-B10FEE267752}" presName="parentText" presStyleLbl="node1" presStyleIdx="0" presStyleCnt="2">
        <dgm:presLayoutVars>
          <dgm:chMax val="0"/>
          <dgm:bulletEnabled val="1"/>
        </dgm:presLayoutVars>
      </dgm:prSet>
      <dgm:spPr/>
      <dgm:t>
        <a:bodyPr/>
        <a:lstStyle/>
        <a:p>
          <a:endParaRPr lang="ru-RU"/>
        </a:p>
      </dgm:t>
    </dgm:pt>
    <dgm:pt modelId="{A5A28791-0ABF-4A20-AAC3-736F35CBB2AE}" type="pres">
      <dgm:prSet presAssocID="{8CD0615E-9649-4ECB-A192-B10FEE267752}" presName="childText" presStyleLbl="revTx" presStyleIdx="0" presStyleCnt="2">
        <dgm:presLayoutVars>
          <dgm:bulletEnabled val="1"/>
        </dgm:presLayoutVars>
      </dgm:prSet>
      <dgm:spPr/>
      <dgm:t>
        <a:bodyPr/>
        <a:lstStyle/>
        <a:p>
          <a:endParaRPr lang="ru-RU"/>
        </a:p>
      </dgm:t>
    </dgm:pt>
    <dgm:pt modelId="{AE769A39-3282-436E-AF31-01438AFB2EE1}" type="pres">
      <dgm:prSet presAssocID="{962248A4-7A61-4813-9164-1444EF1C9303}" presName="parentText" presStyleLbl="node1" presStyleIdx="1" presStyleCnt="2">
        <dgm:presLayoutVars>
          <dgm:chMax val="0"/>
          <dgm:bulletEnabled val="1"/>
        </dgm:presLayoutVars>
      </dgm:prSet>
      <dgm:spPr/>
      <dgm:t>
        <a:bodyPr/>
        <a:lstStyle/>
        <a:p>
          <a:endParaRPr lang="ru-RU"/>
        </a:p>
      </dgm:t>
    </dgm:pt>
    <dgm:pt modelId="{AA57734C-B523-4031-8873-D70AEC2C5471}" type="pres">
      <dgm:prSet presAssocID="{962248A4-7A61-4813-9164-1444EF1C9303}" presName="childText" presStyleLbl="revTx" presStyleIdx="1" presStyleCnt="2">
        <dgm:presLayoutVars>
          <dgm:bulletEnabled val="1"/>
        </dgm:presLayoutVars>
      </dgm:prSet>
      <dgm:spPr/>
      <dgm:t>
        <a:bodyPr/>
        <a:lstStyle/>
        <a:p>
          <a:endParaRPr lang="ru-RU"/>
        </a:p>
      </dgm:t>
    </dgm:pt>
  </dgm:ptLst>
  <dgm:cxnLst>
    <dgm:cxn modelId="{0C533E56-DB15-4F03-BEA9-39BABE6746FD}" type="presOf" srcId="{BE647512-BE48-4096-8B4A-15F51D6A9B0C}" destId="{A5A28791-0ABF-4A20-AAC3-736F35CBB2AE}" srcOrd="0" destOrd="0" presId="urn:microsoft.com/office/officeart/2005/8/layout/vList2"/>
    <dgm:cxn modelId="{6FC0D037-B1C8-4822-9FB5-7FE8DF4211AD}" srcId="{A3CDD6C4-47E1-4F0D-9A57-FF68B9E3477B}" destId="{962248A4-7A61-4813-9164-1444EF1C9303}" srcOrd="1" destOrd="0" parTransId="{43FC6A98-369F-4B38-A9EC-B3C4C0D2599C}" sibTransId="{EC9913D8-3A28-412D-AA7D-32ACF8710B94}"/>
    <dgm:cxn modelId="{23B6441A-5F18-438A-8BCE-E6CAE9039729}" type="presOf" srcId="{A3CDD6C4-47E1-4F0D-9A57-FF68B9E3477B}" destId="{F9C44757-C26A-4EC9-9EE8-3F8D6BB3F944}" srcOrd="0" destOrd="0" presId="urn:microsoft.com/office/officeart/2005/8/layout/vList2"/>
    <dgm:cxn modelId="{C5D0F837-9D5E-4A7F-BD4D-40F277E7DFE8}" type="presOf" srcId="{962248A4-7A61-4813-9164-1444EF1C9303}" destId="{AE769A39-3282-436E-AF31-01438AFB2EE1}" srcOrd="0" destOrd="0" presId="urn:microsoft.com/office/officeart/2005/8/layout/vList2"/>
    <dgm:cxn modelId="{FD3B88BB-F195-4299-B58B-7EA7EB90EF95}" srcId="{A3CDD6C4-47E1-4F0D-9A57-FF68B9E3477B}" destId="{8CD0615E-9649-4ECB-A192-B10FEE267752}" srcOrd="0" destOrd="0" parTransId="{F0DD8A82-4887-4FBF-A001-51825648BCDA}" sibTransId="{D9B01683-1B81-41F0-A77C-BE96A9A3FCF3}"/>
    <dgm:cxn modelId="{99444B21-6214-4B19-A5BD-4BA69EA1EB30}" srcId="{962248A4-7A61-4813-9164-1444EF1C9303}" destId="{71463287-287E-4BC9-927F-ADEFFA3C39A3}" srcOrd="1" destOrd="0" parTransId="{2F102983-0D37-4F84-AA98-0AD6E5ADD6AD}" sibTransId="{03760273-1204-4A33-B7CF-2D4AA3E3E8A8}"/>
    <dgm:cxn modelId="{CDE86DC6-E5DD-4BE7-9730-87FFC1ADD932}" srcId="{8CD0615E-9649-4ECB-A192-B10FEE267752}" destId="{BE647512-BE48-4096-8B4A-15F51D6A9B0C}" srcOrd="0" destOrd="0" parTransId="{61CAC2AF-7C71-4FFE-8DB0-473067984794}" sibTransId="{8A342FF4-541B-4BB5-A9C1-C621879FEB8A}"/>
    <dgm:cxn modelId="{BF4E9918-8F03-4960-8204-14BC0C8A95A5}" type="presOf" srcId="{71463287-287E-4BC9-927F-ADEFFA3C39A3}" destId="{AA57734C-B523-4031-8873-D70AEC2C5471}" srcOrd="0" destOrd="1" presId="urn:microsoft.com/office/officeart/2005/8/layout/vList2"/>
    <dgm:cxn modelId="{752C641F-CA5B-437D-8A38-CC7486E122B9}" type="presOf" srcId="{8CD0615E-9649-4ECB-A192-B10FEE267752}" destId="{8D84BCE1-B16E-4E43-850B-D4A8F4FB14CB}" srcOrd="0" destOrd="0" presId="urn:microsoft.com/office/officeart/2005/8/layout/vList2"/>
    <dgm:cxn modelId="{536F59CA-632D-4B71-A762-037574BE65A2}" srcId="{962248A4-7A61-4813-9164-1444EF1C9303}" destId="{85E4BBA0-5A30-48F5-8E71-A327A5CFADE9}" srcOrd="0" destOrd="0" parTransId="{14C1C1BB-B61C-4A42-850E-6B604F8EAE9C}" sibTransId="{56DD0745-6009-4ADE-8E1B-AB398CC6FF34}"/>
    <dgm:cxn modelId="{6DAE61F0-380A-4D9A-8D8E-A29D0F73B9D8}" type="presOf" srcId="{85E4BBA0-5A30-48F5-8E71-A327A5CFADE9}" destId="{AA57734C-B523-4031-8873-D70AEC2C5471}" srcOrd="0" destOrd="0" presId="urn:microsoft.com/office/officeart/2005/8/layout/vList2"/>
    <dgm:cxn modelId="{320E0427-5EA9-443B-9E8B-78CAEA1F0E6F}" type="presParOf" srcId="{F9C44757-C26A-4EC9-9EE8-3F8D6BB3F944}" destId="{8D84BCE1-B16E-4E43-850B-D4A8F4FB14CB}" srcOrd="0" destOrd="0" presId="urn:microsoft.com/office/officeart/2005/8/layout/vList2"/>
    <dgm:cxn modelId="{41568539-DB5E-4A11-ACF5-A5D7731941B6}" type="presParOf" srcId="{F9C44757-C26A-4EC9-9EE8-3F8D6BB3F944}" destId="{A5A28791-0ABF-4A20-AAC3-736F35CBB2AE}" srcOrd="1" destOrd="0" presId="urn:microsoft.com/office/officeart/2005/8/layout/vList2"/>
    <dgm:cxn modelId="{2E82F489-02B2-4837-BC7A-93456BC986D5}" type="presParOf" srcId="{F9C44757-C26A-4EC9-9EE8-3F8D6BB3F944}" destId="{AE769A39-3282-436E-AF31-01438AFB2EE1}" srcOrd="2" destOrd="0" presId="urn:microsoft.com/office/officeart/2005/8/layout/vList2"/>
    <dgm:cxn modelId="{B003A1BF-978C-4F3C-BC40-97F5FD51A0FA}" type="presParOf" srcId="{F9C44757-C26A-4EC9-9EE8-3F8D6BB3F944}" destId="{AA57734C-B523-4031-8873-D70AEC2C547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C0086C0-D2CC-481F-877E-0F6CE23C5E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A61CB82E-9D8A-4726-BDAA-8C6E7DC3F105}">
      <dgm:prSet phldrT="[Текст]"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algn="just">
            <a:lnSpc>
              <a:spcPct val="90000"/>
            </a:lnSpc>
          </a:pPr>
          <a:r>
            <a:rPr lang="ru-RU" sz="1800" b="1" dirty="0" smtClean="0"/>
            <a:t>Проблема. </a:t>
          </a:r>
          <a:endParaRPr lang="ru-RU" sz="1800" dirty="0"/>
        </a:p>
      </dgm:t>
    </dgm:pt>
    <dgm:pt modelId="{7A31964D-E6A8-4DAE-8B56-DB633A7B297D}" type="parTrans" cxnId="{2076A41C-80B1-4B4E-8183-DEE4040D49BA}">
      <dgm:prSet/>
      <dgm:spPr/>
      <dgm:t>
        <a:bodyPr/>
        <a:lstStyle/>
        <a:p>
          <a:pPr algn="just">
            <a:lnSpc>
              <a:spcPct val="90000"/>
            </a:lnSpc>
          </a:pPr>
          <a:endParaRPr lang="ru-RU" sz="1800"/>
        </a:p>
      </dgm:t>
    </dgm:pt>
    <dgm:pt modelId="{ABF4A76D-B4FB-4476-88C1-F6616E34690B}" type="sibTrans" cxnId="{2076A41C-80B1-4B4E-8183-DEE4040D49BA}">
      <dgm:prSet/>
      <dgm:spPr/>
      <dgm:t>
        <a:bodyPr/>
        <a:lstStyle/>
        <a:p>
          <a:pPr algn="just">
            <a:lnSpc>
              <a:spcPct val="90000"/>
            </a:lnSpc>
          </a:pPr>
          <a:endParaRPr lang="ru-RU" sz="1800"/>
        </a:p>
      </dgm:t>
    </dgm:pt>
    <dgm:pt modelId="{24DA50C6-1BD2-4EA0-B82E-B086457536F0}">
      <dgm:prSet custT="1"/>
      <dgm:spPr/>
      <dgm:t>
        <a:bodyPr/>
        <a:lstStyle/>
        <a:p>
          <a:pPr algn="just">
            <a:lnSpc>
              <a:spcPct val="90000"/>
            </a:lnSpc>
          </a:pPr>
          <a:r>
            <a:rPr lang="ru-RU" sz="1800" dirty="0" smtClean="0"/>
            <a:t>Сейчас много говорится про уважение к личности ребенка, про </a:t>
          </a:r>
          <a:r>
            <a:rPr lang="ru-RU" sz="1800" dirty="0" err="1" smtClean="0"/>
            <a:t>нерепрессивную</a:t>
          </a:r>
          <a:r>
            <a:rPr lang="ru-RU" sz="1800" dirty="0" smtClean="0"/>
            <a:t> педагогику, но когда речь доходит до первого непо­слушания, большинство учителей вспоминает то, как приструнивали их, — замкнутый круг повторяется.</a:t>
          </a:r>
          <a:endParaRPr lang="ru-RU" sz="1800" dirty="0"/>
        </a:p>
      </dgm:t>
    </dgm:pt>
    <dgm:pt modelId="{B895B891-DD5F-4CDA-A108-5127FDAA7067}" type="parTrans" cxnId="{3779D144-50CD-4733-9B6E-DE2D068F65A4}">
      <dgm:prSet/>
      <dgm:spPr/>
      <dgm:t>
        <a:bodyPr/>
        <a:lstStyle/>
        <a:p>
          <a:pPr algn="just">
            <a:lnSpc>
              <a:spcPct val="90000"/>
            </a:lnSpc>
          </a:pPr>
          <a:endParaRPr lang="ru-RU" sz="1800"/>
        </a:p>
      </dgm:t>
    </dgm:pt>
    <dgm:pt modelId="{3C6074D6-7D21-4234-9D5F-9344540A1219}" type="sibTrans" cxnId="{3779D144-50CD-4733-9B6E-DE2D068F65A4}">
      <dgm:prSet/>
      <dgm:spPr/>
      <dgm:t>
        <a:bodyPr/>
        <a:lstStyle/>
        <a:p>
          <a:pPr algn="just">
            <a:lnSpc>
              <a:spcPct val="90000"/>
            </a:lnSpc>
          </a:pPr>
          <a:endParaRPr lang="ru-RU" sz="1800"/>
        </a:p>
      </dgm:t>
    </dgm:pt>
    <dgm:pt modelId="{2291AB06-109D-45B4-9192-7B95E1D4A989}">
      <dgm:prSet custT="1"/>
      <dgm:spPr/>
      <dgm:t>
        <a:bodyPr/>
        <a:lstStyle/>
        <a:p>
          <a:pPr algn="just">
            <a:lnSpc>
              <a:spcPct val="90000"/>
            </a:lnSpc>
          </a:pPr>
          <a:r>
            <a:rPr lang="ru-RU" sz="1800" b="1" smtClean="0"/>
            <a:t>Возможные решения проблемы </a:t>
          </a:r>
          <a:endParaRPr lang="ru-RU" sz="1800"/>
        </a:p>
      </dgm:t>
    </dgm:pt>
    <dgm:pt modelId="{97CED2E3-61CB-46DC-8952-24BB36FBAD20}" type="parTrans" cxnId="{8D0755F1-BBBB-4737-8961-230554F346F9}">
      <dgm:prSet/>
      <dgm:spPr/>
      <dgm:t>
        <a:bodyPr/>
        <a:lstStyle/>
        <a:p>
          <a:pPr algn="just">
            <a:lnSpc>
              <a:spcPct val="90000"/>
            </a:lnSpc>
          </a:pPr>
          <a:endParaRPr lang="ru-RU" sz="1800"/>
        </a:p>
      </dgm:t>
    </dgm:pt>
    <dgm:pt modelId="{36F593FA-D193-497A-A76B-72544B19C587}" type="sibTrans" cxnId="{8D0755F1-BBBB-4737-8961-230554F346F9}">
      <dgm:prSet/>
      <dgm:spPr/>
      <dgm:t>
        <a:bodyPr/>
        <a:lstStyle/>
        <a:p>
          <a:pPr algn="just">
            <a:lnSpc>
              <a:spcPct val="90000"/>
            </a:lnSpc>
          </a:pPr>
          <a:endParaRPr lang="ru-RU" sz="1800"/>
        </a:p>
      </dgm:t>
    </dgm:pt>
    <dgm:pt modelId="{533B1F48-5FF7-4F6B-AAB8-275DC218463F}">
      <dgm:prSet custT="1"/>
      <dgm:spPr/>
      <dgm:t>
        <a:bodyPr/>
        <a:lstStyle/>
        <a:p>
          <a:pPr algn="just">
            <a:lnSpc>
              <a:spcPct val="90000"/>
            </a:lnSpc>
          </a:pPr>
          <a:r>
            <a:rPr lang="ru-RU" sz="1800" dirty="0" smtClean="0"/>
            <a:t>Есть три основных подхода к философии порядка в классе и роли учителя в обеспечении дисциплины: </a:t>
          </a:r>
          <a:endParaRPr lang="ru-RU" sz="1800" dirty="0"/>
        </a:p>
      </dgm:t>
    </dgm:pt>
    <dgm:pt modelId="{50E2CF2F-9C88-4545-941B-C49353AD99CE}" type="parTrans" cxnId="{BBFA84DF-4BD3-4A4A-AA23-07166F62217B}">
      <dgm:prSet/>
      <dgm:spPr/>
      <dgm:t>
        <a:bodyPr/>
        <a:lstStyle/>
        <a:p>
          <a:pPr algn="just">
            <a:lnSpc>
              <a:spcPct val="90000"/>
            </a:lnSpc>
          </a:pPr>
          <a:endParaRPr lang="ru-RU" sz="1800"/>
        </a:p>
      </dgm:t>
    </dgm:pt>
    <dgm:pt modelId="{52723CCD-A45E-41BA-A358-F0769A20A58B}" type="sibTrans" cxnId="{BBFA84DF-4BD3-4A4A-AA23-07166F62217B}">
      <dgm:prSet/>
      <dgm:spPr/>
      <dgm:t>
        <a:bodyPr/>
        <a:lstStyle/>
        <a:p>
          <a:pPr algn="just">
            <a:lnSpc>
              <a:spcPct val="90000"/>
            </a:lnSpc>
          </a:pPr>
          <a:endParaRPr lang="ru-RU" sz="1800"/>
        </a:p>
      </dgm:t>
    </dgm:pt>
    <dgm:pt modelId="{C5746076-7078-469F-BCCB-ECFEE72FCF5E}">
      <dgm:prSet custT="1"/>
      <dgm:spPr/>
      <dgm:t>
        <a:bodyPr/>
        <a:lstStyle/>
        <a:p>
          <a:pPr algn="just">
            <a:lnSpc>
              <a:spcPct val="90000"/>
            </a:lnSpc>
          </a:pPr>
          <a:r>
            <a:rPr lang="ru-RU" sz="1800" dirty="0" smtClean="0"/>
            <a:t>роль учителя в том, чтобы научить школьников самоконтролю и самодисциплине, чтобы не тратить на это время; </a:t>
          </a:r>
          <a:endParaRPr lang="ru-RU" sz="1800" dirty="0"/>
        </a:p>
      </dgm:t>
    </dgm:pt>
    <dgm:pt modelId="{7F2DC86B-4522-42C0-B2CD-0B1C6907E889}" type="parTrans" cxnId="{EF3C4797-11C5-463E-B694-CB73F7632218}">
      <dgm:prSet/>
      <dgm:spPr/>
      <dgm:t>
        <a:bodyPr/>
        <a:lstStyle/>
        <a:p>
          <a:pPr algn="just">
            <a:lnSpc>
              <a:spcPct val="90000"/>
            </a:lnSpc>
          </a:pPr>
          <a:endParaRPr lang="ru-RU" sz="1800"/>
        </a:p>
      </dgm:t>
    </dgm:pt>
    <dgm:pt modelId="{620507D3-F2CE-41F5-974F-38F0725CCD56}" type="sibTrans" cxnId="{EF3C4797-11C5-463E-B694-CB73F7632218}">
      <dgm:prSet/>
      <dgm:spPr/>
      <dgm:t>
        <a:bodyPr/>
        <a:lstStyle/>
        <a:p>
          <a:pPr algn="just">
            <a:lnSpc>
              <a:spcPct val="90000"/>
            </a:lnSpc>
          </a:pPr>
          <a:endParaRPr lang="ru-RU" sz="1800"/>
        </a:p>
      </dgm:t>
    </dgm:pt>
    <dgm:pt modelId="{7686D660-F597-4BC3-9F7A-2A1290D9892E}">
      <dgm:prSet custT="1"/>
      <dgm:spPr/>
      <dgm:t>
        <a:bodyPr/>
        <a:lstStyle/>
        <a:p>
          <a:pPr algn="just">
            <a:lnSpc>
              <a:spcPct val="90000"/>
            </a:lnSpc>
          </a:pPr>
          <a:r>
            <a:rPr lang="ru-RU" sz="1800" dirty="0" smtClean="0"/>
            <a:t>роль учителя в том, чтобы ученик не отвлекался и ему было ин­тересно выполнять подобранные учителем задания; </a:t>
          </a:r>
          <a:endParaRPr lang="ru-RU" sz="1800" dirty="0"/>
        </a:p>
      </dgm:t>
    </dgm:pt>
    <dgm:pt modelId="{B161C373-F74E-4B6A-B209-9A5391E50F24}" type="parTrans" cxnId="{DC8BB3F3-F254-4283-8D62-148595E197E8}">
      <dgm:prSet/>
      <dgm:spPr/>
      <dgm:t>
        <a:bodyPr/>
        <a:lstStyle/>
        <a:p>
          <a:pPr algn="just">
            <a:lnSpc>
              <a:spcPct val="90000"/>
            </a:lnSpc>
          </a:pPr>
          <a:endParaRPr lang="ru-RU" sz="1800"/>
        </a:p>
      </dgm:t>
    </dgm:pt>
    <dgm:pt modelId="{FA06BF8A-DE1D-46BD-987A-7D02D985A937}" type="sibTrans" cxnId="{DC8BB3F3-F254-4283-8D62-148595E197E8}">
      <dgm:prSet/>
      <dgm:spPr/>
      <dgm:t>
        <a:bodyPr/>
        <a:lstStyle/>
        <a:p>
          <a:pPr algn="just">
            <a:lnSpc>
              <a:spcPct val="90000"/>
            </a:lnSpc>
          </a:pPr>
          <a:endParaRPr lang="ru-RU" sz="1800"/>
        </a:p>
      </dgm:t>
    </dgm:pt>
    <dgm:pt modelId="{EAB515A7-EFEA-4FB2-8D9E-752FD53DD0C8}">
      <dgm:prSet custT="1"/>
      <dgm:spPr/>
      <dgm:t>
        <a:bodyPr/>
        <a:lstStyle/>
        <a:p>
          <a:pPr algn="just">
            <a:lnSpc>
              <a:spcPct val="90000"/>
            </a:lnSpc>
          </a:pPr>
          <a:r>
            <a:rPr lang="ru-RU" sz="1800" dirty="0" smtClean="0"/>
            <a:t>задача учителя — обеспечить дисциплину вне зависимости от обстоятельств. </a:t>
          </a:r>
          <a:endParaRPr lang="ru-RU" sz="1800" dirty="0"/>
        </a:p>
      </dgm:t>
    </dgm:pt>
    <dgm:pt modelId="{6534C5EB-5847-4F33-9CAA-25E64C2347ED}" type="parTrans" cxnId="{CA8E54C6-A0D5-4A66-A51A-2D98F2E1B62C}">
      <dgm:prSet/>
      <dgm:spPr/>
      <dgm:t>
        <a:bodyPr/>
        <a:lstStyle/>
        <a:p>
          <a:pPr algn="just">
            <a:lnSpc>
              <a:spcPct val="90000"/>
            </a:lnSpc>
          </a:pPr>
          <a:endParaRPr lang="ru-RU" sz="1800"/>
        </a:p>
      </dgm:t>
    </dgm:pt>
    <dgm:pt modelId="{17FC4B41-B4E0-4D59-852C-63DFC78109BF}" type="sibTrans" cxnId="{CA8E54C6-A0D5-4A66-A51A-2D98F2E1B62C}">
      <dgm:prSet/>
      <dgm:spPr/>
      <dgm:t>
        <a:bodyPr/>
        <a:lstStyle/>
        <a:p>
          <a:pPr algn="just">
            <a:lnSpc>
              <a:spcPct val="90000"/>
            </a:lnSpc>
          </a:pPr>
          <a:endParaRPr lang="ru-RU" sz="1800"/>
        </a:p>
      </dgm:t>
    </dgm:pt>
    <dgm:pt modelId="{5FAA10CF-8E00-4A87-9313-649CC085E079}">
      <dgm:prSet custT="1">
        <dgm:style>
          <a:lnRef idx="0">
            <a:schemeClr val="accent4"/>
          </a:lnRef>
          <a:fillRef idx="3">
            <a:schemeClr val="accent4"/>
          </a:fillRef>
          <a:effectRef idx="3">
            <a:schemeClr val="accent4"/>
          </a:effectRef>
          <a:fontRef idx="minor">
            <a:schemeClr val="lt1"/>
          </a:fontRef>
        </dgm:style>
      </dgm:prSet>
      <dgm:spPr/>
      <dgm:t>
        <a:bodyPr/>
        <a:lstStyle/>
        <a:p>
          <a:pPr algn="just">
            <a:lnSpc>
              <a:spcPct val="90000"/>
            </a:lnSpc>
          </a:pPr>
          <a:r>
            <a:rPr lang="ru-RU" sz="1800" dirty="0" smtClean="0"/>
            <a:t>Как вы считаете, какой подход ближе всего вам?</a:t>
          </a:r>
          <a:endParaRPr lang="ru-RU" sz="1800" dirty="0"/>
        </a:p>
      </dgm:t>
    </dgm:pt>
    <dgm:pt modelId="{98C2134F-334C-4DCA-B592-6C27DC068833}" type="parTrans" cxnId="{5A24C508-410B-413E-9ECC-DD36622C17EF}">
      <dgm:prSet/>
      <dgm:spPr/>
      <dgm:t>
        <a:bodyPr/>
        <a:lstStyle/>
        <a:p>
          <a:pPr algn="just">
            <a:lnSpc>
              <a:spcPct val="90000"/>
            </a:lnSpc>
          </a:pPr>
          <a:endParaRPr lang="ru-RU" sz="1800"/>
        </a:p>
      </dgm:t>
    </dgm:pt>
    <dgm:pt modelId="{E469E124-F5F3-4AF5-85E0-3CF426215AC8}" type="sibTrans" cxnId="{5A24C508-410B-413E-9ECC-DD36622C17EF}">
      <dgm:prSet/>
      <dgm:spPr/>
      <dgm:t>
        <a:bodyPr/>
        <a:lstStyle/>
        <a:p>
          <a:pPr algn="just">
            <a:lnSpc>
              <a:spcPct val="90000"/>
            </a:lnSpc>
          </a:pPr>
          <a:endParaRPr lang="ru-RU" sz="1800"/>
        </a:p>
      </dgm:t>
    </dgm:pt>
    <dgm:pt modelId="{BAB52A82-AF35-4287-8FEB-65B9CCE7ACC4}">
      <dgm:prSet phldrT="[Текст]" custT="1"/>
      <dgm:spPr/>
      <dgm:t>
        <a:bodyPr/>
        <a:lstStyle/>
        <a:p>
          <a:pPr algn="just">
            <a:lnSpc>
              <a:spcPct val="90000"/>
            </a:lnSpc>
          </a:pPr>
          <a:r>
            <a:rPr lang="ru-RU" sz="1800" smtClean="0"/>
            <a:t>Часто арсенал учителя для установления рабочего на­строя довольно ограниченный: прикрикнуть, сделать персональное замечание, пригрозить наказанием, постучать ручкой по столу. </a:t>
          </a:r>
          <a:r>
            <a:rPr lang="ru-RU" sz="1800" dirty="0" smtClean="0"/>
            <a:t>Но проблема даже не в ограниченности арсенала, а в том, что учитель очень часто прибегает к оскорблениям, апеллирует к негативным эмоциям, страху. Это тотчас же рушит атмосферу доверия к учи­телю, положительный климат. То же самое можно сделать (то есть успокоить учеников) иначе — человечно. </a:t>
          </a:r>
          <a:endParaRPr lang="ru-RU" sz="1800" dirty="0"/>
        </a:p>
      </dgm:t>
    </dgm:pt>
    <dgm:pt modelId="{8544F357-0A7E-4B08-853E-541C570FE53E}" type="parTrans" cxnId="{CC8F6B9C-3447-436F-845A-91A78EB6BC99}">
      <dgm:prSet/>
      <dgm:spPr/>
      <dgm:t>
        <a:bodyPr/>
        <a:lstStyle/>
        <a:p>
          <a:pPr algn="just">
            <a:lnSpc>
              <a:spcPct val="90000"/>
            </a:lnSpc>
          </a:pPr>
          <a:endParaRPr lang="ru-RU" sz="1800"/>
        </a:p>
      </dgm:t>
    </dgm:pt>
    <dgm:pt modelId="{90A2FAAD-C871-4203-8701-725B14094F90}" type="sibTrans" cxnId="{CC8F6B9C-3447-436F-845A-91A78EB6BC99}">
      <dgm:prSet/>
      <dgm:spPr/>
      <dgm:t>
        <a:bodyPr/>
        <a:lstStyle/>
        <a:p>
          <a:pPr algn="just">
            <a:lnSpc>
              <a:spcPct val="90000"/>
            </a:lnSpc>
          </a:pPr>
          <a:endParaRPr lang="ru-RU" sz="1800"/>
        </a:p>
      </dgm:t>
    </dgm:pt>
    <dgm:pt modelId="{303C8DA2-AEA3-4EB3-A2A8-8526A823CBC8}" type="pres">
      <dgm:prSet presAssocID="{9C0086C0-D2CC-481F-877E-0F6CE23C5E72}" presName="linear" presStyleCnt="0">
        <dgm:presLayoutVars>
          <dgm:dir/>
          <dgm:animLvl val="lvl"/>
          <dgm:resizeHandles val="exact"/>
        </dgm:presLayoutVars>
      </dgm:prSet>
      <dgm:spPr/>
      <dgm:t>
        <a:bodyPr/>
        <a:lstStyle/>
        <a:p>
          <a:endParaRPr lang="ru-RU"/>
        </a:p>
      </dgm:t>
    </dgm:pt>
    <dgm:pt modelId="{66C9BD51-0829-4D85-A725-07C247D4C0C6}" type="pres">
      <dgm:prSet presAssocID="{A61CB82E-9D8A-4726-BDAA-8C6E7DC3F105}" presName="parentLin" presStyleCnt="0"/>
      <dgm:spPr/>
    </dgm:pt>
    <dgm:pt modelId="{2601AC4C-A75C-4640-BA97-0B6AC117B8E0}" type="pres">
      <dgm:prSet presAssocID="{A61CB82E-9D8A-4726-BDAA-8C6E7DC3F105}" presName="parentLeftMargin" presStyleLbl="node1" presStyleIdx="0" presStyleCnt="3"/>
      <dgm:spPr/>
      <dgm:t>
        <a:bodyPr/>
        <a:lstStyle/>
        <a:p>
          <a:endParaRPr lang="ru-RU"/>
        </a:p>
      </dgm:t>
    </dgm:pt>
    <dgm:pt modelId="{7C7157A1-4CF6-4BF9-A889-E3C65EA3194E}" type="pres">
      <dgm:prSet presAssocID="{A61CB82E-9D8A-4726-BDAA-8C6E7DC3F105}" presName="parentText" presStyleLbl="node1" presStyleIdx="0" presStyleCnt="3">
        <dgm:presLayoutVars>
          <dgm:chMax val="0"/>
          <dgm:bulletEnabled val="1"/>
        </dgm:presLayoutVars>
      </dgm:prSet>
      <dgm:spPr/>
      <dgm:t>
        <a:bodyPr/>
        <a:lstStyle/>
        <a:p>
          <a:endParaRPr lang="ru-RU"/>
        </a:p>
      </dgm:t>
    </dgm:pt>
    <dgm:pt modelId="{0F85C55B-096B-42D9-A432-3CEFCCE348A7}" type="pres">
      <dgm:prSet presAssocID="{A61CB82E-9D8A-4726-BDAA-8C6E7DC3F105}" presName="negativeSpace" presStyleCnt="0"/>
      <dgm:spPr/>
    </dgm:pt>
    <dgm:pt modelId="{CC98E164-A257-4EBA-9B98-3872438AD66C}" type="pres">
      <dgm:prSet presAssocID="{A61CB82E-9D8A-4726-BDAA-8C6E7DC3F105}" presName="childText" presStyleLbl="conFgAcc1" presStyleIdx="0" presStyleCnt="3">
        <dgm:presLayoutVars>
          <dgm:bulletEnabled val="1"/>
        </dgm:presLayoutVars>
      </dgm:prSet>
      <dgm:spPr/>
      <dgm:t>
        <a:bodyPr/>
        <a:lstStyle/>
        <a:p>
          <a:endParaRPr lang="ru-RU"/>
        </a:p>
      </dgm:t>
    </dgm:pt>
    <dgm:pt modelId="{0105A1EF-A8F0-4D6B-8A0F-5D613DB6426D}" type="pres">
      <dgm:prSet presAssocID="{ABF4A76D-B4FB-4476-88C1-F6616E34690B}" presName="spaceBetweenRectangles" presStyleCnt="0"/>
      <dgm:spPr/>
    </dgm:pt>
    <dgm:pt modelId="{80FA31C7-2020-45F8-96A8-38A112C76ADE}" type="pres">
      <dgm:prSet presAssocID="{2291AB06-109D-45B4-9192-7B95E1D4A989}" presName="parentLin" presStyleCnt="0"/>
      <dgm:spPr/>
    </dgm:pt>
    <dgm:pt modelId="{775C66C0-AC85-428A-AF30-55EF79BEC340}" type="pres">
      <dgm:prSet presAssocID="{2291AB06-109D-45B4-9192-7B95E1D4A989}" presName="parentLeftMargin" presStyleLbl="node1" presStyleIdx="0" presStyleCnt="3"/>
      <dgm:spPr/>
      <dgm:t>
        <a:bodyPr/>
        <a:lstStyle/>
        <a:p>
          <a:endParaRPr lang="ru-RU"/>
        </a:p>
      </dgm:t>
    </dgm:pt>
    <dgm:pt modelId="{42DF3459-2F89-43A4-B563-493A9F457DD0}" type="pres">
      <dgm:prSet presAssocID="{2291AB06-109D-45B4-9192-7B95E1D4A989}" presName="parentText" presStyleLbl="node1" presStyleIdx="1" presStyleCnt="3">
        <dgm:presLayoutVars>
          <dgm:chMax val="0"/>
          <dgm:bulletEnabled val="1"/>
        </dgm:presLayoutVars>
      </dgm:prSet>
      <dgm:spPr/>
      <dgm:t>
        <a:bodyPr/>
        <a:lstStyle/>
        <a:p>
          <a:endParaRPr lang="ru-RU"/>
        </a:p>
      </dgm:t>
    </dgm:pt>
    <dgm:pt modelId="{5A6D88C8-5DD1-4B3A-9F60-7689FC44D0D8}" type="pres">
      <dgm:prSet presAssocID="{2291AB06-109D-45B4-9192-7B95E1D4A989}" presName="negativeSpace" presStyleCnt="0"/>
      <dgm:spPr/>
    </dgm:pt>
    <dgm:pt modelId="{879E389D-0872-40C9-A1A9-7E0BD47AC1A0}" type="pres">
      <dgm:prSet presAssocID="{2291AB06-109D-45B4-9192-7B95E1D4A989}" presName="childText" presStyleLbl="conFgAcc1" presStyleIdx="1" presStyleCnt="3">
        <dgm:presLayoutVars>
          <dgm:bulletEnabled val="1"/>
        </dgm:presLayoutVars>
      </dgm:prSet>
      <dgm:spPr/>
      <dgm:t>
        <a:bodyPr/>
        <a:lstStyle/>
        <a:p>
          <a:endParaRPr lang="ru-RU"/>
        </a:p>
      </dgm:t>
    </dgm:pt>
    <dgm:pt modelId="{16306DB8-23E6-4327-B6F2-B6997E364BAA}" type="pres">
      <dgm:prSet presAssocID="{36F593FA-D193-497A-A76B-72544B19C587}" presName="spaceBetweenRectangles" presStyleCnt="0"/>
      <dgm:spPr/>
    </dgm:pt>
    <dgm:pt modelId="{76AC39C2-C822-40F0-B20B-34DF3B7FB881}" type="pres">
      <dgm:prSet presAssocID="{5FAA10CF-8E00-4A87-9313-649CC085E079}" presName="parentLin" presStyleCnt="0"/>
      <dgm:spPr/>
    </dgm:pt>
    <dgm:pt modelId="{A273CCA1-4540-4142-B283-58AA0B4C9DEC}" type="pres">
      <dgm:prSet presAssocID="{5FAA10CF-8E00-4A87-9313-649CC085E079}" presName="parentLeftMargin" presStyleLbl="node1" presStyleIdx="1" presStyleCnt="3"/>
      <dgm:spPr/>
      <dgm:t>
        <a:bodyPr/>
        <a:lstStyle/>
        <a:p>
          <a:endParaRPr lang="ru-RU"/>
        </a:p>
      </dgm:t>
    </dgm:pt>
    <dgm:pt modelId="{2DF8B7D5-5C0F-4BD4-A847-1CC6548FEFA7}" type="pres">
      <dgm:prSet presAssocID="{5FAA10CF-8E00-4A87-9313-649CC085E079}" presName="parentText" presStyleLbl="node1" presStyleIdx="2" presStyleCnt="3">
        <dgm:presLayoutVars>
          <dgm:chMax val="0"/>
          <dgm:bulletEnabled val="1"/>
        </dgm:presLayoutVars>
      </dgm:prSet>
      <dgm:spPr/>
      <dgm:t>
        <a:bodyPr/>
        <a:lstStyle/>
        <a:p>
          <a:endParaRPr lang="ru-RU"/>
        </a:p>
      </dgm:t>
    </dgm:pt>
    <dgm:pt modelId="{9E0E3FA9-C3E1-4ACC-9158-81287118D02E}" type="pres">
      <dgm:prSet presAssocID="{5FAA10CF-8E00-4A87-9313-649CC085E079}" presName="negativeSpace" presStyleCnt="0"/>
      <dgm:spPr/>
    </dgm:pt>
    <dgm:pt modelId="{274BCAD1-1788-435E-BD94-CC6E5357426C}" type="pres">
      <dgm:prSet presAssocID="{5FAA10CF-8E00-4A87-9313-649CC085E079}" presName="childText" presStyleLbl="conFgAcc1" presStyleIdx="2" presStyleCnt="3">
        <dgm:presLayoutVars>
          <dgm:bulletEnabled val="1"/>
        </dgm:presLayoutVars>
      </dgm:prSet>
      <dgm:spPr/>
    </dgm:pt>
  </dgm:ptLst>
  <dgm:cxnLst>
    <dgm:cxn modelId="{351AFC5D-967A-4F8B-B8BF-238EBA7698EB}" type="presOf" srcId="{24DA50C6-1BD2-4EA0-B82E-B086457536F0}" destId="{CC98E164-A257-4EBA-9B98-3872438AD66C}" srcOrd="0" destOrd="1" presId="urn:microsoft.com/office/officeart/2005/8/layout/list1"/>
    <dgm:cxn modelId="{CC8F6B9C-3447-436F-845A-91A78EB6BC99}" srcId="{A61CB82E-9D8A-4726-BDAA-8C6E7DC3F105}" destId="{BAB52A82-AF35-4287-8FEB-65B9CCE7ACC4}" srcOrd="0" destOrd="0" parTransId="{8544F357-0A7E-4B08-853E-541C570FE53E}" sibTransId="{90A2FAAD-C871-4203-8701-725B14094F90}"/>
    <dgm:cxn modelId="{0C8CC7C1-2C7B-42D6-97DE-90B617440E83}" type="presOf" srcId="{C5746076-7078-469F-BCCB-ECFEE72FCF5E}" destId="{879E389D-0872-40C9-A1A9-7E0BD47AC1A0}" srcOrd="0" destOrd="1" presId="urn:microsoft.com/office/officeart/2005/8/layout/list1"/>
    <dgm:cxn modelId="{B9B10EC7-4FC4-4125-A0FF-97C6F4318E8A}" type="presOf" srcId="{BAB52A82-AF35-4287-8FEB-65B9CCE7ACC4}" destId="{CC98E164-A257-4EBA-9B98-3872438AD66C}" srcOrd="0" destOrd="0" presId="urn:microsoft.com/office/officeart/2005/8/layout/list1"/>
    <dgm:cxn modelId="{2076A41C-80B1-4B4E-8183-DEE4040D49BA}" srcId="{9C0086C0-D2CC-481F-877E-0F6CE23C5E72}" destId="{A61CB82E-9D8A-4726-BDAA-8C6E7DC3F105}" srcOrd="0" destOrd="0" parTransId="{7A31964D-E6A8-4DAE-8B56-DB633A7B297D}" sibTransId="{ABF4A76D-B4FB-4476-88C1-F6616E34690B}"/>
    <dgm:cxn modelId="{8D0755F1-BBBB-4737-8961-230554F346F9}" srcId="{9C0086C0-D2CC-481F-877E-0F6CE23C5E72}" destId="{2291AB06-109D-45B4-9192-7B95E1D4A989}" srcOrd="1" destOrd="0" parTransId="{97CED2E3-61CB-46DC-8952-24BB36FBAD20}" sibTransId="{36F593FA-D193-497A-A76B-72544B19C587}"/>
    <dgm:cxn modelId="{263A8278-CE07-43B3-8A23-49CC03A2607F}" type="presOf" srcId="{EAB515A7-EFEA-4FB2-8D9E-752FD53DD0C8}" destId="{879E389D-0872-40C9-A1A9-7E0BD47AC1A0}" srcOrd="0" destOrd="3" presId="urn:microsoft.com/office/officeart/2005/8/layout/list1"/>
    <dgm:cxn modelId="{EAE8F00B-0B48-435A-8B58-414B51799A2C}" type="presOf" srcId="{7686D660-F597-4BC3-9F7A-2A1290D9892E}" destId="{879E389D-0872-40C9-A1A9-7E0BD47AC1A0}" srcOrd="0" destOrd="2" presId="urn:microsoft.com/office/officeart/2005/8/layout/list1"/>
    <dgm:cxn modelId="{73064E1B-26EA-4FE8-ABBB-9963CB544725}" type="presOf" srcId="{A61CB82E-9D8A-4726-BDAA-8C6E7DC3F105}" destId="{2601AC4C-A75C-4640-BA97-0B6AC117B8E0}" srcOrd="0" destOrd="0" presId="urn:microsoft.com/office/officeart/2005/8/layout/list1"/>
    <dgm:cxn modelId="{3DF4C808-5838-4ED6-AB90-B0CAE412A53A}" type="presOf" srcId="{5FAA10CF-8E00-4A87-9313-649CC085E079}" destId="{2DF8B7D5-5C0F-4BD4-A847-1CC6548FEFA7}" srcOrd="1" destOrd="0" presId="urn:microsoft.com/office/officeart/2005/8/layout/list1"/>
    <dgm:cxn modelId="{5A130414-DF65-4EB1-AA1C-36D81FAE07A7}" type="presOf" srcId="{9C0086C0-D2CC-481F-877E-0F6CE23C5E72}" destId="{303C8DA2-AEA3-4EB3-A2A8-8526A823CBC8}" srcOrd="0" destOrd="0" presId="urn:microsoft.com/office/officeart/2005/8/layout/list1"/>
    <dgm:cxn modelId="{CA8E54C6-A0D5-4A66-A51A-2D98F2E1B62C}" srcId="{2291AB06-109D-45B4-9192-7B95E1D4A989}" destId="{EAB515A7-EFEA-4FB2-8D9E-752FD53DD0C8}" srcOrd="3" destOrd="0" parTransId="{6534C5EB-5847-4F33-9CAA-25E64C2347ED}" sibTransId="{17FC4B41-B4E0-4D59-852C-63DFC78109BF}"/>
    <dgm:cxn modelId="{EF3C4797-11C5-463E-B694-CB73F7632218}" srcId="{2291AB06-109D-45B4-9192-7B95E1D4A989}" destId="{C5746076-7078-469F-BCCB-ECFEE72FCF5E}" srcOrd="1" destOrd="0" parTransId="{7F2DC86B-4522-42C0-B2CD-0B1C6907E889}" sibTransId="{620507D3-F2CE-41F5-974F-38F0725CCD56}"/>
    <dgm:cxn modelId="{DC8BB3F3-F254-4283-8D62-148595E197E8}" srcId="{2291AB06-109D-45B4-9192-7B95E1D4A989}" destId="{7686D660-F597-4BC3-9F7A-2A1290D9892E}" srcOrd="2" destOrd="0" parTransId="{B161C373-F74E-4B6A-B209-9A5391E50F24}" sibTransId="{FA06BF8A-DE1D-46BD-987A-7D02D985A937}"/>
    <dgm:cxn modelId="{C6A1F5CD-7CC4-4CEF-A912-7C830831FBD8}" type="presOf" srcId="{A61CB82E-9D8A-4726-BDAA-8C6E7DC3F105}" destId="{7C7157A1-4CF6-4BF9-A889-E3C65EA3194E}" srcOrd="1" destOrd="0" presId="urn:microsoft.com/office/officeart/2005/8/layout/list1"/>
    <dgm:cxn modelId="{BBFA84DF-4BD3-4A4A-AA23-07166F62217B}" srcId="{2291AB06-109D-45B4-9192-7B95E1D4A989}" destId="{533B1F48-5FF7-4F6B-AAB8-275DC218463F}" srcOrd="0" destOrd="0" parTransId="{50E2CF2F-9C88-4545-941B-C49353AD99CE}" sibTransId="{52723CCD-A45E-41BA-A358-F0769A20A58B}"/>
    <dgm:cxn modelId="{13A565E9-5C88-4683-93C2-33D2020D51A2}" type="presOf" srcId="{2291AB06-109D-45B4-9192-7B95E1D4A989}" destId="{775C66C0-AC85-428A-AF30-55EF79BEC340}" srcOrd="0" destOrd="0" presId="urn:microsoft.com/office/officeart/2005/8/layout/list1"/>
    <dgm:cxn modelId="{5A24C508-410B-413E-9ECC-DD36622C17EF}" srcId="{9C0086C0-D2CC-481F-877E-0F6CE23C5E72}" destId="{5FAA10CF-8E00-4A87-9313-649CC085E079}" srcOrd="2" destOrd="0" parTransId="{98C2134F-334C-4DCA-B592-6C27DC068833}" sibTransId="{E469E124-F5F3-4AF5-85E0-3CF426215AC8}"/>
    <dgm:cxn modelId="{CDA5087E-693A-4AF7-BE26-7FB8A5334F83}" type="presOf" srcId="{5FAA10CF-8E00-4A87-9313-649CC085E079}" destId="{A273CCA1-4540-4142-B283-58AA0B4C9DEC}" srcOrd="0" destOrd="0" presId="urn:microsoft.com/office/officeart/2005/8/layout/list1"/>
    <dgm:cxn modelId="{3779D144-50CD-4733-9B6E-DE2D068F65A4}" srcId="{A61CB82E-9D8A-4726-BDAA-8C6E7DC3F105}" destId="{24DA50C6-1BD2-4EA0-B82E-B086457536F0}" srcOrd="1" destOrd="0" parTransId="{B895B891-DD5F-4CDA-A108-5127FDAA7067}" sibTransId="{3C6074D6-7D21-4234-9D5F-9344540A1219}"/>
    <dgm:cxn modelId="{B77A0EB8-F8C3-46F6-8F33-C2E31C7C290B}" type="presOf" srcId="{533B1F48-5FF7-4F6B-AAB8-275DC218463F}" destId="{879E389D-0872-40C9-A1A9-7E0BD47AC1A0}" srcOrd="0" destOrd="0" presId="urn:microsoft.com/office/officeart/2005/8/layout/list1"/>
    <dgm:cxn modelId="{26FFF8FA-B966-48CB-89E3-F64162281D33}" type="presOf" srcId="{2291AB06-109D-45B4-9192-7B95E1D4A989}" destId="{42DF3459-2F89-43A4-B563-493A9F457DD0}" srcOrd="1" destOrd="0" presId="urn:microsoft.com/office/officeart/2005/8/layout/list1"/>
    <dgm:cxn modelId="{1E3FB9BC-B14B-4885-B82D-6AED3F51644A}" type="presParOf" srcId="{303C8DA2-AEA3-4EB3-A2A8-8526A823CBC8}" destId="{66C9BD51-0829-4D85-A725-07C247D4C0C6}" srcOrd="0" destOrd="0" presId="urn:microsoft.com/office/officeart/2005/8/layout/list1"/>
    <dgm:cxn modelId="{6843F636-7B5D-4F40-944C-13D8D2402795}" type="presParOf" srcId="{66C9BD51-0829-4D85-A725-07C247D4C0C6}" destId="{2601AC4C-A75C-4640-BA97-0B6AC117B8E0}" srcOrd="0" destOrd="0" presId="urn:microsoft.com/office/officeart/2005/8/layout/list1"/>
    <dgm:cxn modelId="{4E91398F-B9B9-4111-BED9-19001571079B}" type="presParOf" srcId="{66C9BD51-0829-4D85-A725-07C247D4C0C6}" destId="{7C7157A1-4CF6-4BF9-A889-E3C65EA3194E}" srcOrd="1" destOrd="0" presId="urn:microsoft.com/office/officeart/2005/8/layout/list1"/>
    <dgm:cxn modelId="{25292549-0839-4B97-B8F0-944E9A563585}" type="presParOf" srcId="{303C8DA2-AEA3-4EB3-A2A8-8526A823CBC8}" destId="{0F85C55B-096B-42D9-A432-3CEFCCE348A7}" srcOrd="1" destOrd="0" presId="urn:microsoft.com/office/officeart/2005/8/layout/list1"/>
    <dgm:cxn modelId="{C0DA43D2-3217-4A64-A11C-93310154A737}" type="presParOf" srcId="{303C8DA2-AEA3-4EB3-A2A8-8526A823CBC8}" destId="{CC98E164-A257-4EBA-9B98-3872438AD66C}" srcOrd="2" destOrd="0" presId="urn:microsoft.com/office/officeart/2005/8/layout/list1"/>
    <dgm:cxn modelId="{E32B3D54-A7A6-4A6C-80A3-1BEBAADD9D98}" type="presParOf" srcId="{303C8DA2-AEA3-4EB3-A2A8-8526A823CBC8}" destId="{0105A1EF-A8F0-4D6B-8A0F-5D613DB6426D}" srcOrd="3" destOrd="0" presId="urn:microsoft.com/office/officeart/2005/8/layout/list1"/>
    <dgm:cxn modelId="{F72BF15A-9F58-48F0-A562-89327212CDC2}" type="presParOf" srcId="{303C8DA2-AEA3-4EB3-A2A8-8526A823CBC8}" destId="{80FA31C7-2020-45F8-96A8-38A112C76ADE}" srcOrd="4" destOrd="0" presId="urn:microsoft.com/office/officeart/2005/8/layout/list1"/>
    <dgm:cxn modelId="{D21904F5-0299-48D4-9059-BDC042650AF0}" type="presParOf" srcId="{80FA31C7-2020-45F8-96A8-38A112C76ADE}" destId="{775C66C0-AC85-428A-AF30-55EF79BEC340}" srcOrd="0" destOrd="0" presId="urn:microsoft.com/office/officeart/2005/8/layout/list1"/>
    <dgm:cxn modelId="{8FF8E2A0-5D77-4E13-B296-07989EF499F4}" type="presParOf" srcId="{80FA31C7-2020-45F8-96A8-38A112C76ADE}" destId="{42DF3459-2F89-43A4-B563-493A9F457DD0}" srcOrd="1" destOrd="0" presId="urn:microsoft.com/office/officeart/2005/8/layout/list1"/>
    <dgm:cxn modelId="{EC1311FE-DD9C-4BC2-A58A-4A53B7BAB7DE}" type="presParOf" srcId="{303C8DA2-AEA3-4EB3-A2A8-8526A823CBC8}" destId="{5A6D88C8-5DD1-4B3A-9F60-7689FC44D0D8}" srcOrd="5" destOrd="0" presId="urn:microsoft.com/office/officeart/2005/8/layout/list1"/>
    <dgm:cxn modelId="{8CE69E12-485C-460E-92AA-6E402ECEF267}" type="presParOf" srcId="{303C8DA2-AEA3-4EB3-A2A8-8526A823CBC8}" destId="{879E389D-0872-40C9-A1A9-7E0BD47AC1A0}" srcOrd="6" destOrd="0" presId="urn:microsoft.com/office/officeart/2005/8/layout/list1"/>
    <dgm:cxn modelId="{FF1E8A69-EDEF-4A5F-8D36-A2E2DAAB7618}" type="presParOf" srcId="{303C8DA2-AEA3-4EB3-A2A8-8526A823CBC8}" destId="{16306DB8-23E6-4327-B6F2-B6997E364BAA}" srcOrd="7" destOrd="0" presId="urn:microsoft.com/office/officeart/2005/8/layout/list1"/>
    <dgm:cxn modelId="{A516EB8F-AF69-43F1-85E1-3D6DADC912A2}" type="presParOf" srcId="{303C8DA2-AEA3-4EB3-A2A8-8526A823CBC8}" destId="{76AC39C2-C822-40F0-B20B-34DF3B7FB881}" srcOrd="8" destOrd="0" presId="urn:microsoft.com/office/officeart/2005/8/layout/list1"/>
    <dgm:cxn modelId="{4412D098-6170-4D52-AE05-4D3079423B9D}" type="presParOf" srcId="{76AC39C2-C822-40F0-B20B-34DF3B7FB881}" destId="{A273CCA1-4540-4142-B283-58AA0B4C9DEC}" srcOrd="0" destOrd="0" presId="urn:microsoft.com/office/officeart/2005/8/layout/list1"/>
    <dgm:cxn modelId="{F1256533-6118-4351-9FA2-D827413FB1A1}" type="presParOf" srcId="{76AC39C2-C822-40F0-B20B-34DF3B7FB881}" destId="{2DF8B7D5-5C0F-4BD4-A847-1CC6548FEFA7}" srcOrd="1" destOrd="0" presId="urn:microsoft.com/office/officeart/2005/8/layout/list1"/>
    <dgm:cxn modelId="{1E06FAD3-11C0-4E2A-B0DB-A1C5CE07401D}" type="presParOf" srcId="{303C8DA2-AEA3-4EB3-A2A8-8526A823CBC8}" destId="{9E0E3FA9-C3E1-4ACC-9158-81287118D02E}" srcOrd="9" destOrd="0" presId="urn:microsoft.com/office/officeart/2005/8/layout/list1"/>
    <dgm:cxn modelId="{1E55EEF3-7655-42AD-99DD-95FCB65AE22C}" type="presParOf" srcId="{303C8DA2-AEA3-4EB3-A2A8-8526A823CBC8}" destId="{274BCAD1-1788-435E-BD94-CC6E5357426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C034737-D30A-4D34-AFA1-3161F24363B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8CC692BC-5EE7-4207-B32D-41C1E36F5E58}">
      <dgm:prSet phldrT="[Текст]"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algn="just"/>
          <a:r>
            <a:rPr lang="ru-RU" sz="1800" b="1" dirty="0" smtClean="0"/>
            <a:t>Проблема. </a:t>
          </a:r>
          <a:endParaRPr lang="ru-RU" sz="1800" dirty="0"/>
        </a:p>
      </dgm:t>
    </dgm:pt>
    <dgm:pt modelId="{6692FA5D-2D1F-4A1F-B172-06F0A9406254}" type="parTrans" cxnId="{4ED568D2-A902-4121-A719-413B5CF53463}">
      <dgm:prSet/>
      <dgm:spPr/>
      <dgm:t>
        <a:bodyPr/>
        <a:lstStyle/>
        <a:p>
          <a:pPr algn="just"/>
          <a:endParaRPr lang="ru-RU" sz="1800"/>
        </a:p>
      </dgm:t>
    </dgm:pt>
    <dgm:pt modelId="{72F16B00-F37A-4FF0-B68E-73703A5756A7}" type="sibTrans" cxnId="{4ED568D2-A902-4121-A719-413B5CF53463}">
      <dgm:prSet/>
      <dgm:spPr/>
      <dgm:t>
        <a:bodyPr/>
        <a:lstStyle/>
        <a:p>
          <a:pPr algn="just"/>
          <a:endParaRPr lang="ru-RU" sz="1800"/>
        </a:p>
      </dgm:t>
    </dgm:pt>
    <dgm:pt modelId="{D700E274-A015-4D5C-A0D7-2149A338328B}">
      <dgm:prSet custT="1"/>
      <dgm:spPr/>
      <dgm:t>
        <a:bodyPr/>
        <a:lstStyle/>
        <a:p>
          <a:pPr algn="just"/>
          <a:r>
            <a:rPr lang="ru-RU" sz="1800" b="1" smtClean="0"/>
            <a:t>Возможное решение проблемы </a:t>
          </a:r>
          <a:endParaRPr lang="ru-RU" sz="1800"/>
        </a:p>
      </dgm:t>
    </dgm:pt>
    <dgm:pt modelId="{F5501532-C777-45E6-9A05-2DCF5A9FEC4E}" type="parTrans" cxnId="{B5B43877-5F94-4994-9266-AEE75380BE59}">
      <dgm:prSet/>
      <dgm:spPr/>
      <dgm:t>
        <a:bodyPr/>
        <a:lstStyle/>
        <a:p>
          <a:pPr algn="just"/>
          <a:endParaRPr lang="ru-RU" sz="1800"/>
        </a:p>
      </dgm:t>
    </dgm:pt>
    <dgm:pt modelId="{3EFE7096-CB0B-47ED-8BCD-C657A751435B}" type="sibTrans" cxnId="{B5B43877-5F94-4994-9266-AEE75380BE59}">
      <dgm:prSet/>
      <dgm:spPr/>
      <dgm:t>
        <a:bodyPr/>
        <a:lstStyle/>
        <a:p>
          <a:pPr algn="just"/>
          <a:endParaRPr lang="ru-RU" sz="1800"/>
        </a:p>
      </dgm:t>
    </dgm:pt>
    <dgm:pt modelId="{8EE4BF89-C2FE-4EB5-889B-B2D22A289319}">
      <dgm:prSet custT="1"/>
      <dgm:spPr/>
      <dgm:t>
        <a:bodyPr/>
        <a:lstStyle/>
        <a:p>
          <a:pPr algn="just"/>
          <a:r>
            <a:rPr lang="ru-RU" sz="1800" dirty="0" smtClean="0"/>
            <a:t>В книге «Мастерство учителя» Дуга </a:t>
          </a:r>
          <a:r>
            <a:rPr lang="ru-RU" sz="1800" dirty="0" err="1" smtClean="0"/>
            <a:t>Лемова</a:t>
          </a:r>
          <a:r>
            <a:rPr lang="ru-RU" sz="1800" dirty="0" smtClean="0"/>
            <a:t> описываются четыре критерия правильных инструкций на уроке.</a:t>
          </a:r>
          <a:endParaRPr lang="ru-RU" sz="1800" dirty="0"/>
        </a:p>
      </dgm:t>
    </dgm:pt>
    <dgm:pt modelId="{30BA11DE-11F3-4659-B7E0-5A2B95679359}" type="parTrans" cxnId="{176152A4-3C61-4CFE-BD6D-751BEC5E52D9}">
      <dgm:prSet/>
      <dgm:spPr/>
      <dgm:t>
        <a:bodyPr/>
        <a:lstStyle/>
        <a:p>
          <a:pPr algn="just"/>
          <a:endParaRPr lang="ru-RU" sz="1800"/>
        </a:p>
      </dgm:t>
    </dgm:pt>
    <dgm:pt modelId="{A3E0DC87-A8D5-4E9D-9A31-312BD0AC3130}" type="sibTrans" cxnId="{176152A4-3C61-4CFE-BD6D-751BEC5E52D9}">
      <dgm:prSet/>
      <dgm:spPr/>
      <dgm:t>
        <a:bodyPr/>
        <a:lstStyle/>
        <a:p>
          <a:pPr algn="just"/>
          <a:endParaRPr lang="ru-RU" sz="1800"/>
        </a:p>
      </dgm:t>
    </dgm:pt>
    <dgm:pt modelId="{A8924487-15E1-432E-99E6-B1BA315847BB}">
      <dgm:prSet custT="1"/>
      <dgm:spPr/>
      <dgm:t>
        <a:bodyPr/>
        <a:lstStyle/>
        <a:p>
          <a:pPr algn="just"/>
          <a:r>
            <a:rPr lang="ru-RU" sz="1800" b="1" dirty="0" smtClean="0"/>
            <a:t>Четкость. </a:t>
          </a:r>
          <a:r>
            <a:rPr lang="ru-RU" sz="1800" dirty="0" smtClean="0"/>
            <a:t>Команды описывают ожидаемые действия и всегда четко формулируют ответы. Например, вместо «Будь внимательнее» учителю рекомендуется поставить задачу «Положи ручку на парту и смотри прямо на меня». Тогда ребенок понимает, какие действия нужно выполнить, чтобы стать внимательнее. </a:t>
          </a:r>
          <a:endParaRPr lang="ru-RU" sz="1800" dirty="0"/>
        </a:p>
      </dgm:t>
    </dgm:pt>
    <dgm:pt modelId="{F209D6EE-8F64-4F5E-AFDC-AC6D9A7A8CA6}" type="parTrans" cxnId="{5208BBA7-8159-415F-B3E8-046044D9CDE8}">
      <dgm:prSet/>
      <dgm:spPr/>
      <dgm:t>
        <a:bodyPr/>
        <a:lstStyle/>
        <a:p>
          <a:pPr algn="just"/>
          <a:endParaRPr lang="ru-RU" sz="1800"/>
        </a:p>
      </dgm:t>
    </dgm:pt>
    <dgm:pt modelId="{FC230A03-D517-44A3-860A-27143FCC5D2D}" type="sibTrans" cxnId="{5208BBA7-8159-415F-B3E8-046044D9CDE8}">
      <dgm:prSet/>
      <dgm:spPr/>
      <dgm:t>
        <a:bodyPr/>
        <a:lstStyle/>
        <a:p>
          <a:pPr algn="just"/>
          <a:endParaRPr lang="ru-RU" sz="1800"/>
        </a:p>
      </dgm:t>
    </dgm:pt>
    <dgm:pt modelId="{7E95E962-4400-4366-B9A4-AD7D463C458F}">
      <dgm:prSet custT="1"/>
      <dgm:spPr/>
      <dgm:t>
        <a:bodyPr/>
        <a:lstStyle/>
        <a:p>
          <a:pPr algn="just"/>
          <a:r>
            <a:rPr lang="ru-RU" sz="1800" b="1" dirty="0" smtClean="0"/>
            <a:t>Конкретность. </a:t>
          </a:r>
          <a:r>
            <a:rPr lang="ru-RU" sz="1800" dirty="0" smtClean="0"/>
            <a:t>Инструкции содержат ряд легко выполнимых за­дач: «Отложите тетради в сторону, откройте учебник на странице 237, найдите там упражнение 12». Менее конкретно звучала бы задача: «Откройте книги на той теме, которую мы сейчас проходим». </a:t>
          </a:r>
          <a:endParaRPr lang="ru-RU" sz="1800" dirty="0"/>
        </a:p>
      </dgm:t>
    </dgm:pt>
    <dgm:pt modelId="{89824D4C-B23F-4DC6-878A-12E96650AEB5}" type="parTrans" cxnId="{1E0258A4-5EA7-436B-9BAF-041ECFED68B2}">
      <dgm:prSet/>
      <dgm:spPr/>
      <dgm:t>
        <a:bodyPr/>
        <a:lstStyle/>
        <a:p>
          <a:pPr algn="just"/>
          <a:endParaRPr lang="ru-RU" sz="1800"/>
        </a:p>
      </dgm:t>
    </dgm:pt>
    <dgm:pt modelId="{65544454-CF3E-41F7-BB81-2BD72B0833A7}" type="sibTrans" cxnId="{1E0258A4-5EA7-436B-9BAF-041ECFED68B2}">
      <dgm:prSet/>
      <dgm:spPr/>
      <dgm:t>
        <a:bodyPr/>
        <a:lstStyle/>
        <a:p>
          <a:pPr algn="just"/>
          <a:endParaRPr lang="ru-RU" sz="1800"/>
        </a:p>
      </dgm:t>
    </dgm:pt>
    <dgm:pt modelId="{A6F2C04A-4219-426A-9DC2-70B08B3C960E}">
      <dgm:prSet custT="1"/>
      <dgm:spPr/>
      <dgm:t>
        <a:bodyPr/>
        <a:lstStyle/>
        <a:p>
          <a:pPr algn="just"/>
          <a:r>
            <a:rPr lang="ru-RU" sz="1800" b="1" dirty="0" smtClean="0"/>
            <a:t>Последовательность. </a:t>
          </a:r>
          <a:r>
            <a:rPr lang="ru-RU" sz="1800" dirty="0" smtClean="0"/>
            <a:t>Сложные задачи разбиваются на конкрет­ные шаги: вместо задания «Обсудите в группах» лучше описать по­следовательность действий: «Пускай каждый член группы выскажет свое мнение, потом выделите 3–4 основных идеи и подумайте, как их представить всему классу». </a:t>
          </a:r>
          <a:endParaRPr lang="ru-RU" sz="1800" dirty="0"/>
        </a:p>
      </dgm:t>
    </dgm:pt>
    <dgm:pt modelId="{D440C769-33BA-4C19-96CC-D57DE5F88608}" type="parTrans" cxnId="{A61FE318-645C-4FE1-9C95-B09D9525844B}">
      <dgm:prSet/>
      <dgm:spPr/>
      <dgm:t>
        <a:bodyPr/>
        <a:lstStyle/>
        <a:p>
          <a:pPr algn="just"/>
          <a:endParaRPr lang="ru-RU" sz="1800"/>
        </a:p>
      </dgm:t>
    </dgm:pt>
    <dgm:pt modelId="{90659936-F03F-4D32-B3AF-61C925AC7732}" type="sibTrans" cxnId="{A61FE318-645C-4FE1-9C95-B09D9525844B}">
      <dgm:prSet/>
      <dgm:spPr/>
      <dgm:t>
        <a:bodyPr/>
        <a:lstStyle/>
        <a:p>
          <a:pPr algn="just"/>
          <a:endParaRPr lang="ru-RU" sz="1800"/>
        </a:p>
      </dgm:t>
    </dgm:pt>
    <dgm:pt modelId="{07E3E28F-BE45-4287-99E3-3467CC6AAC6F}">
      <dgm:prSet custT="1"/>
      <dgm:spPr/>
      <dgm:t>
        <a:bodyPr/>
        <a:lstStyle/>
        <a:p>
          <a:pPr algn="just"/>
          <a:r>
            <a:rPr lang="ru-RU" sz="1800" b="1" dirty="0" smtClean="0"/>
            <a:t>Наблюдаемость. </a:t>
          </a:r>
          <a:r>
            <a:rPr lang="ru-RU" sz="1800" dirty="0" smtClean="0"/>
            <a:t>Учитель разбивает задачу на несколько шагов и организует наблюдение за выполнением каждого шага. Кроме того, инструкции лучше давать в утвердительной форме (что делать), а не отрицательной (чего не делать). Вместо фразы «Не отвлекайся» продуктивнее использовать фразу «Посмотри на доску и перепиши все, что на ней написано, в тетрадь».</a:t>
          </a:r>
          <a:endParaRPr lang="ru-RU" sz="1800" dirty="0"/>
        </a:p>
      </dgm:t>
    </dgm:pt>
    <dgm:pt modelId="{72CF8928-5F86-4E58-A881-86B890D2C671}" type="parTrans" cxnId="{3F252736-E4CF-4FCA-8079-F1100C04F50C}">
      <dgm:prSet/>
      <dgm:spPr/>
      <dgm:t>
        <a:bodyPr/>
        <a:lstStyle/>
        <a:p>
          <a:pPr algn="just"/>
          <a:endParaRPr lang="ru-RU" sz="1800"/>
        </a:p>
      </dgm:t>
    </dgm:pt>
    <dgm:pt modelId="{7B4F1F9A-2AFF-4C8C-999D-0C8DCA577113}" type="sibTrans" cxnId="{3F252736-E4CF-4FCA-8079-F1100C04F50C}">
      <dgm:prSet/>
      <dgm:spPr/>
      <dgm:t>
        <a:bodyPr/>
        <a:lstStyle/>
        <a:p>
          <a:pPr algn="just"/>
          <a:endParaRPr lang="ru-RU" sz="1800"/>
        </a:p>
      </dgm:t>
    </dgm:pt>
    <dgm:pt modelId="{E30713D9-EE21-4FEB-966F-EEC8458CD24F}">
      <dgm:prSet phldrT="[Текст]" custT="1"/>
      <dgm:spPr/>
      <dgm:t>
        <a:bodyPr/>
        <a:lstStyle/>
        <a:p>
          <a:pPr algn="just"/>
          <a:r>
            <a:rPr lang="ru-RU" sz="1800" smtClean="0"/>
            <a:t>Часто проблемы с дисциплиной и непослушанием на уроке происходят не из-за того, что дети намеренно игнорируют задания учителя. </a:t>
          </a:r>
          <a:r>
            <a:rPr lang="ru-RU" sz="1800" dirty="0" smtClean="0"/>
            <a:t>Нередко педагог дает неконкретные указания, и не все дети сразу понимают, что делать. Ребенок крутится на стуле, от­влекает всех подряд, потому что учитель дал невнятные инструкции. </a:t>
          </a:r>
          <a:endParaRPr lang="ru-RU" sz="1800" dirty="0"/>
        </a:p>
      </dgm:t>
    </dgm:pt>
    <dgm:pt modelId="{BD6B0F62-2395-466A-BDD0-7EBDFDF817E5}" type="parTrans" cxnId="{2AA2C39B-A72C-4BBE-A24C-5343BC482845}">
      <dgm:prSet/>
      <dgm:spPr/>
      <dgm:t>
        <a:bodyPr/>
        <a:lstStyle/>
        <a:p>
          <a:pPr algn="just"/>
          <a:endParaRPr lang="ru-RU" sz="1800"/>
        </a:p>
      </dgm:t>
    </dgm:pt>
    <dgm:pt modelId="{56D38D1E-278E-492C-ACC3-0C9D3B73E7B8}" type="sibTrans" cxnId="{2AA2C39B-A72C-4BBE-A24C-5343BC482845}">
      <dgm:prSet/>
      <dgm:spPr/>
      <dgm:t>
        <a:bodyPr/>
        <a:lstStyle/>
        <a:p>
          <a:pPr algn="just"/>
          <a:endParaRPr lang="ru-RU" sz="1800"/>
        </a:p>
      </dgm:t>
    </dgm:pt>
    <dgm:pt modelId="{F2B94D01-7EFB-4FE4-ACF7-C03E0572CCA8}" type="pres">
      <dgm:prSet presAssocID="{1C034737-D30A-4D34-AFA1-3161F24363BC}" presName="linear" presStyleCnt="0">
        <dgm:presLayoutVars>
          <dgm:animLvl val="lvl"/>
          <dgm:resizeHandles val="exact"/>
        </dgm:presLayoutVars>
      </dgm:prSet>
      <dgm:spPr/>
      <dgm:t>
        <a:bodyPr/>
        <a:lstStyle/>
        <a:p>
          <a:endParaRPr lang="ru-RU"/>
        </a:p>
      </dgm:t>
    </dgm:pt>
    <dgm:pt modelId="{78EF0D66-0C67-4D9B-B71F-03CFA8692F76}" type="pres">
      <dgm:prSet presAssocID="{8CC692BC-5EE7-4207-B32D-41C1E36F5E58}" presName="parentText" presStyleLbl="node1" presStyleIdx="0" presStyleCnt="2">
        <dgm:presLayoutVars>
          <dgm:chMax val="0"/>
          <dgm:bulletEnabled val="1"/>
        </dgm:presLayoutVars>
      </dgm:prSet>
      <dgm:spPr/>
      <dgm:t>
        <a:bodyPr/>
        <a:lstStyle/>
        <a:p>
          <a:endParaRPr lang="ru-RU"/>
        </a:p>
      </dgm:t>
    </dgm:pt>
    <dgm:pt modelId="{6090D8A4-6CE1-49F4-87DD-3BAB394E76D9}" type="pres">
      <dgm:prSet presAssocID="{8CC692BC-5EE7-4207-B32D-41C1E36F5E58}" presName="childText" presStyleLbl="revTx" presStyleIdx="0" presStyleCnt="2">
        <dgm:presLayoutVars>
          <dgm:bulletEnabled val="1"/>
        </dgm:presLayoutVars>
      </dgm:prSet>
      <dgm:spPr/>
      <dgm:t>
        <a:bodyPr/>
        <a:lstStyle/>
        <a:p>
          <a:endParaRPr lang="ru-RU"/>
        </a:p>
      </dgm:t>
    </dgm:pt>
    <dgm:pt modelId="{C3907B1A-0E69-44FA-91E1-3EC224D66D0F}" type="pres">
      <dgm:prSet presAssocID="{D700E274-A015-4D5C-A0D7-2149A338328B}" presName="parentText" presStyleLbl="node1" presStyleIdx="1" presStyleCnt="2">
        <dgm:presLayoutVars>
          <dgm:chMax val="0"/>
          <dgm:bulletEnabled val="1"/>
        </dgm:presLayoutVars>
      </dgm:prSet>
      <dgm:spPr/>
      <dgm:t>
        <a:bodyPr/>
        <a:lstStyle/>
        <a:p>
          <a:endParaRPr lang="ru-RU"/>
        </a:p>
      </dgm:t>
    </dgm:pt>
    <dgm:pt modelId="{3E378544-8C69-4263-B8B7-DCC612CFB64B}" type="pres">
      <dgm:prSet presAssocID="{D700E274-A015-4D5C-A0D7-2149A338328B}" presName="childText" presStyleLbl="revTx" presStyleIdx="1" presStyleCnt="2">
        <dgm:presLayoutVars>
          <dgm:bulletEnabled val="1"/>
        </dgm:presLayoutVars>
      </dgm:prSet>
      <dgm:spPr/>
      <dgm:t>
        <a:bodyPr/>
        <a:lstStyle/>
        <a:p>
          <a:endParaRPr lang="ru-RU"/>
        </a:p>
      </dgm:t>
    </dgm:pt>
  </dgm:ptLst>
  <dgm:cxnLst>
    <dgm:cxn modelId="{176152A4-3C61-4CFE-BD6D-751BEC5E52D9}" srcId="{D700E274-A015-4D5C-A0D7-2149A338328B}" destId="{8EE4BF89-C2FE-4EB5-889B-B2D22A289319}" srcOrd="0" destOrd="0" parTransId="{30BA11DE-11F3-4659-B7E0-5A2B95679359}" sibTransId="{A3E0DC87-A8D5-4E9D-9A31-312BD0AC3130}"/>
    <dgm:cxn modelId="{8F6E70E8-74FC-451E-81D6-EF7B7199C508}" type="presOf" srcId="{8CC692BC-5EE7-4207-B32D-41C1E36F5E58}" destId="{78EF0D66-0C67-4D9B-B71F-03CFA8692F76}" srcOrd="0" destOrd="0" presId="urn:microsoft.com/office/officeart/2005/8/layout/vList2"/>
    <dgm:cxn modelId="{F6242705-0DC7-4A28-84BA-84038A464E50}" type="presOf" srcId="{8EE4BF89-C2FE-4EB5-889B-B2D22A289319}" destId="{3E378544-8C69-4263-B8B7-DCC612CFB64B}" srcOrd="0" destOrd="0" presId="urn:microsoft.com/office/officeart/2005/8/layout/vList2"/>
    <dgm:cxn modelId="{72CA2A34-AE32-444A-B00C-67C58A414901}" type="presOf" srcId="{A8924487-15E1-432E-99E6-B1BA315847BB}" destId="{3E378544-8C69-4263-B8B7-DCC612CFB64B}" srcOrd="0" destOrd="1" presId="urn:microsoft.com/office/officeart/2005/8/layout/vList2"/>
    <dgm:cxn modelId="{2AA2C39B-A72C-4BBE-A24C-5343BC482845}" srcId="{8CC692BC-5EE7-4207-B32D-41C1E36F5E58}" destId="{E30713D9-EE21-4FEB-966F-EEC8458CD24F}" srcOrd="0" destOrd="0" parTransId="{BD6B0F62-2395-466A-BDD0-7EBDFDF817E5}" sibTransId="{56D38D1E-278E-492C-ACC3-0C9D3B73E7B8}"/>
    <dgm:cxn modelId="{A0940B7F-96FC-401D-8E54-19A8A3C09390}" type="presOf" srcId="{E30713D9-EE21-4FEB-966F-EEC8458CD24F}" destId="{6090D8A4-6CE1-49F4-87DD-3BAB394E76D9}" srcOrd="0" destOrd="0" presId="urn:microsoft.com/office/officeart/2005/8/layout/vList2"/>
    <dgm:cxn modelId="{B5B43877-5F94-4994-9266-AEE75380BE59}" srcId="{1C034737-D30A-4D34-AFA1-3161F24363BC}" destId="{D700E274-A015-4D5C-A0D7-2149A338328B}" srcOrd="1" destOrd="0" parTransId="{F5501532-C777-45E6-9A05-2DCF5A9FEC4E}" sibTransId="{3EFE7096-CB0B-47ED-8BCD-C657A751435B}"/>
    <dgm:cxn modelId="{3F252736-E4CF-4FCA-8079-F1100C04F50C}" srcId="{D700E274-A015-4D5C-A0D7-2149A338328B}" destId="{07E3E28F-BE45-4287-99E3-3467CC6AAC6F}" srcOrd="4" destOrd="0" parTransId="{72CF8928-5F86-4E58-A881-86B890D2C671}" sibTransId="{7B4F1F9A-2AFF-4C8C-999D-0C8DCA577113}"/>
    <dgm:cxn modelId="{5176FA59-6B47-4AC1-BCAC-D2E6FC27C32A}" type="presOf" srcId="{07E3E28F-BE45-4287-99E3-3467CC6AAC6F}" destId="{3E378544-8C69-4263-B8B7-DCC612CFB64B}" srcOrd="0" destOrd="4" presId="urn:microsoft.com/office/officeart/2005/8/layout/vList2"/>
    <dgm:cxn modelId="{4ED568D2-A902-4121-A719-413B5CF53463}" srcId="{1C034737-D30A-4D34-AFA1-3161F24363BC}" destId="{8CC692BC-5EE7-4207-B32D-41C1E36F5E58}" srcOrd="0" destOrd="0" parTransId="{6692FA5D-2D1F-4A1F-B172-06F0A9406254}" sibTransId="{72F16B00-F37A-4FF0-B68E-73703A5756A7}"/>
    <dgm:cxn modelId="{546BF44E-CECD-4245-8D4A-EBFA3A5D6A3D}" type="presOf" srcId="{1C034737-D30A-4D34-AFA1-3161F24363BC}" destId="{F2B94D01-7EFB-4FE4-ACF7-C03E0572CCA8}" srcOrd="0" destOrd="0" presId="urn:microsoft.com/office/officeart/2005/8/layout/vList2"/>
    <dgm:cxn modelId="{39FB479E-6FD1-49BC-815F-15F26C2BBF06}" type="presOf" srcId="{7E95E962-4400-4366-B9A4-AD7D463C458F}" destId="{3E378544-8C69-4263-B8B7-DCC612CFB64B}" srcOrd="0" destOrd="2" presId="urn:microsoft.com/office/officeart/2005/8/layout/vList2"/>
    <dgm:cxn modelId="{A61FE318-645C-4FE1-9C95-B09D9525844B}" srcId="{D700E274-A015-4D5C-A0D7-2149A338328B}" destId="{A6F2C04A-4219-426A-9DC2-70B08B3C960E}" srcOrd="3" destOrd="0" parTransId="{D440C769-33BA-4C19-96CC-D57DE5F88608}" sibTransId="{90659936-F03F-4D32-B3AF-61C925AC7732}"/>
    <dgm:cxn modelId="{1E0258A4-5EA7-436B-9BAF-041ECFED68B2}" srcId="{D700E274-A015-4D5C-A0D7-2149A338328B}" destId="{7E95E962-4400-4366-B9A4-AD7D463C458F}" srcOrd="2" destOrd="0" parTransId="{89824D4C-B23F-4DC6-878A-12E96650AEB5}" sibTransId="{65544454-CF3E-41F7-BB81-2BD72B0833A7}"/>
    <dgm:cxn modelId="{3CF2BB21-BF25-4FC2-99EF-9913A70648CF}" type="presOf" srcId="{D700E274-A015-4D5C-A0D7-2149A338328B}" destId="{C3907B1A-0E69-44FA-91E1-3EC224D66D0F}" srcOrd="0" destOrd="0" presId="urn:microsoft.com/office/officeart/2005/8/layout/vList2"/>
    <dgm:cxn modelId="{5208BBA7-8159-415F-B3E8-046044D9CDE8}" srcId="{D700E274-A015-4D5C-A0D7-2149A338328B}" destId="{A8924487-15E1-432E-99E6-B1BA315847BB}" srcOrd="1" destOrd="0" parTransId="{F209D6EE-8F64-4F5E-AFDC-AC6D9A7A8CA6}" sibTransId="{FC230A03-D517-44A3-860A-27143FCC5D2D}"/>
    <dgm:cxn modelId="{AF165DF2-B293-4DF0-9F44-C547CD3EEAE6}" type="presOf" srcId="{A6F2C04A-4219-426A-9DC2-70B08B3C960E}" destId="{3E378544-8C69-4263-B8B7-DCC612CFB64B}" srcOrd="0" destOrd="3" presId="urn:microsoft.com/office/officeart/2005/8/layout/vList2"/>
    <dgm:cxn modelId="{A7188BA3-5B0F-4713-8C4A-1A2B4A69772C}" type="presParOf" srcId="{F2B94D01-7EFB-4FE4-ACF7-C03E0572CCA8}" destId="{78EF0D66-0C67-4D9B-B71F-03CFA8692F76}" srcOrd="0" destOrd="0" presId="urn:microsoft.com/office/officeart/2005/8/layout/vList2"/>
    <dgm:cxn modelId="{B9B0FF7C-1430-42E5-88C9-BD9861228AE6}" type="presParOf" srcId="{F2B94D01-7EFB-4FE4-ACF7-C03E0572CCA8}" destId="{6090D8A4-6CE1-49F4-87DD-3BAB394E76D9}" srcOrd="1" destOrd="0" presId="urn:microsoft.com/office/officeart/2005/8/layout/vList2"/>
    <dgm:cxn modelId="{7D5FE609-A8B3-4581-99E7-023460F16A09}" type="presParOf" srcId="{F2B94D01-7EFB-4FE4-ACF7-C03E0572CCA8}" destId="{C3907B1A-0E69-44FA-91E1-3EC224D66D0F}" srcOrd="2" destOrd="0" presId="urn:microsoft.com/office/officeart/2005/8/layout/vList2"/>
    <dgm:cxn modelId="{49FEC453-41AE-4BFF-9BF0-AA2DC86D5BE2}" type="presParOf" srcId="{F2B94D01-7EFB-4FE4-ACF7-C03E0572CCA8}" destId="{3E378544-8C69-4263-B8B7-DCC612CFB64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8F7AC21-BACC-45AF-89D1-3709AF0F2CA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6ADB1DA1-DAE2-4177-B309-15862624391B}">
      <dgm:prSet phldrT="[Текст]"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algn="just"/>
          <a:r>
            <a:rPr lang="ru-RU" sz="1900" b="1" dirty="0" smtClean="0"/>
            <a:t>Проблема. </a:t>
          </a:r>
          <a:endParaRPr lang="ru-RU" sz="1900" dirty="0"/>
        </a:p>
      </dgm:t>
    </dgm:pt>
    <dgm:pt modelId="{6E2E2BCB-D807-4290-807F-1BF8F6A97297}" type="parTrans" cxnId="{8E2C2890-9E14-4FA9-ABB2-C8FB95C365A0}">
      <dgm:prSet/>
      <dgm:spPr/>
      <dgm:t>
        <a:bodyPr/>
        <a:lstStyle/>
        <a:p>
          <a:pPr algn="just"/>
          <a:endParaRPr lang="ru-RU" sz="1900"/>
        </a:p>
      </dgm:t>
    </dgm:pt>
    <dgm:pt modelId="{2192379A-4F9D-4207-A01C-48705E90F593}" type="sibTrans" cxnId="{8E2C2890-9E14-4FA9-ABB2-C8FB95C365A0}">
      <dgm:prSet/>
      <dgm:spPr/>
      <dgm:t>
        <a:bodyPr/>
        <a:lstStyle/>
        <a:p>
          <a:pPr algn="just"/>
          <a:endParaRPr lang="ru-RU" sz="1900"/>
        </a:p>
      </dgm:t>
    </dgm:pt>
    <dgm:pt modelId="{230828CB-385D-4415-90AF-EE03B95FCC04}">
      <dgm:prSet custT="1"/>
      <dgm:spPr/>
      <dgm:t>
        <a:bodyPr/>
        <a:lstStyle/>
        <a:p>
          <a:pPr algn="just"/>
          <a:r>
            <a:rPr lang="ru-RU" sz="1900" b="1" smtClean="0"/>
            <a:t>Возможные решения проблемы </a:t>
          </a:r>
          <a:endParaRPr lang="ru-RU" sz="1900"/>
        </a:p>
      </dgm:t>
    </dgm:pt>
    <dgm:pt modelId="{565B296A-DE97-4A21-BB33-1A53F350BFB5}" type="parTrans" cxnId="{A82603DF-1AEC-48F2-A9AA-D400B3725174}">
      <dgm:prSet/>
      <dgm:spPr/>
      <dgm:t>
        <a:bodyPr/>
        <a:lstStyle/>
        <a:p>
          <a:pPr algn="just"/>
          <a:endParaRPr lang="ru-RU" sz="1900"/>
        </a:p>
      </dgm:t>
    </dgm:pt>
    <dgm:pt modelId="{CEB45A3E-D38E-4493-8655-9E6E541EF158}" type="sibTrans" cxnId="{A82603DF-1AEC-48F2-A9AA-D400B3725174}">
      <dgm:prSet/>
      <dgm:spPr/>
      <dgm:t>
        <a:bodyPr/>
        <a:lstStyle/>
        <a:p>
          <a:pPr algn="just"/>
          <a:endParaRPr lang="ru-RU" sz="1900"/>
        </a:p>
      </dgm:t>
    </dgm:pt>
    <dgm:pt modelId="{175B5E12-A05B-4700-9628-4D93478DF73C}">
      <dgm:prSet custT="1"/>
      <dgm:spPr/>
      <dgm:t>
        <a:bodyPr/>
        <a:lstStyle/>
        <a:p>
          <a:pPr algn="just"/>
          <a:r>
            <a:rPr lang="ru-RU" sz="1900" dirty="0" smtClean="0"/>
            <a:t>Советом для начинающего учителя было бы продумывание дейст­вий и учеников, и своих. Чем вообще может быть занят учитель во время урока? В книге уже упоминалась важность индивидуального подхода, создания атмосферы в классе, правильного расположения учителя. Поэтому педагог мог бы подходить к ученикам, чтобы уточнить, есть ли у них затруднения. Возможно, чтобы скорректировать задание. Возможно также записать следующее задание на доске, заполнить журнал, проверить работы. Такие действия тоже имеют право быть. Но всегда важно задавать вопрос: мог ли учитель выполнить рутинные, технические действия в другое время? Мог ли посвятить это время непосредственно педагогическим задачам? </a:t>
          </a:r>
          <a:endParaRPr lang="ru-RU" sz="1900" dirty="0"/>
        </a:p>
      </dgm:t>
    </dgm:pt>
    <dgm:pt modelId="{DDBAA8A4-4EC4-41D9-A347-EE3626B4A3C0}" type="parTrans" cxnId="{BBEECCAC-4E0C-4736-8353-8027245090AD}">
      <dgm:prSet/>
      <dgm:spPr/>
      <dgm:t>
        <a:bodyPr/>
        <a:lstStyle/>
        <a:p>
          <a:pPr algn="just"/>
          <a:endParaRPr lang="ru-RU" sz="1900"/>
        </a:p>
      </dgm:t>
    </dgm:pt>
    <dgm:pt modelId="{F33F05B6-0F80-425A-960B-CE2424768322}" type="sibTrans" cxnId="{BBEECCAC-4E0C-4736-8353-8027245090AD}">
      <dgm:prSet/>
      <dgm:spPr/>
      <dgm:t>
        <a:bodyPr/>
        <a:lstStyle/>
        <a:p>
          <a:pPr algn="just"/>
          <a:endParaRPr lang="ru-RU" sz="1900"/>
        </a:p>
      </dgm:t>
    </dgm:pt>
    <dgm:pt modelId="{EA5E242F-D530-468C-9141-B219A2CD120A}">
      <dgm:prSet custT="1"/>
      <dgm:spPr/>
      <dgm:t>
        <a:bodyPr/>
        <a:lstStyle/>
        <a:p>
          <a:pPr algn="just"/>
          <a:r>
            <a:rPr lang="ru-RU" sz="1900" dirty="0" smtClean="0"/>
            <a:t>Педагогу важно максимально эффективно использовать каждую минуту урока. Эффективное время — это то, которое посвящено ученикам и позволяет им учиться лучше, быть более вовлеченными в атмосферу урока.</a:t>
          </a:r>
          <a:endParaRPr lang="ru-RU" sz="1900" dirty="0"/>
        </a:p>
      </dgm:t>
    </dgm:pt>
    <dgm:pt modelId="{E57CAD7C-3D7A-4A96-BA46-DC66FE1348A7}" type="parTrans" cxnId="{919A699E-DE9B-446E-A82A-3A0FE9128564}">
      <dgm:prSet/>
      <dgm:spPr/>
      <dgm:t>
        <a:bodyPr/>
        <a:lstStyle/>
        <a:p>
          <a:pPr algn="just"/>
          <a:endParaRPr lang="ru-RU" sz="1900"/>
        </a:p>
      </dgm:t>
    </dgm:pt>
    <dgm:pt modelId="{FA7D8DBE-8980-4417-B0EE-08AF62BDEC93}" type="sibTrans" cxnId="{919A699E-DE9B-446E-A82A-3A0FE9128564}">
      <dgm:prSet/>
      <dgm:spPr/>
      <dgm:t>
        <a:bodyPr/>
        <a:lstStyle/>
        <a:p>
          <a:pPr algn="just"/>
          <a:endParaRPr lang="ru-RU" sz="1900"/>
        </a:p>
      </dgm:t>
    </dgm:pt>
    <dgm:pt modelId="{F9AA4EB0-F07B-4ECA-B011-BC4ECBD389EE}">
      <dgm:prSet phldrT="[Текст]" custT="1"/>
      <dgm:spPr/>
      <dgm:t>
        <a:bodyPr/>
        <a:lstStyle/>
        <a:p>
          <a:pPr algn="just"/>
          <a:r>
            <a:rPr lang="ru-RU" sz="1900" smtClean="0"/>
            <a:t>Обычно при планировании уроков учителя недора­батывают в одном важном компоненте: даже если они продумали, какие задания получат ученики, педагоги редко думают о том, что они сами будут делать в этот момент. </a:t>
          </a:r>
          <a:r>
            <a:rPr lang="ru-RU" sz="1900" dirty="0" smtClean="0"/>
            <a:t>Часто учитель не особенно конструктивно использует время работы учеников на уроке. </a:t>
          </a:r>
          <a:endParaRPr lang="ru-RU" sz="1900" dirty="0"/>
        </a:p>
      </dgm:t>
    </dgm:pt>
    <dgm:pt modelId="{F44E1317-1676-42EC-AE51-967B477A9289}" type="parTrans" cxnId="{AB764DCD-AA7B-42CF-987C-95C0829DB188}">
      <dgm:prSet/>
      <dgm:spPr/>
      <dgm:t>
        <a:bodyPr/>
        <a:lstStyle/>
        <a:p>
          <a:pPr algn="just"/>
          <a:endParaRPr lang="ru-RU" sz="1900"/>
        </a:p>
      </dgm:t>
    </dgm:pt>
    <dgm:pt modelId="{D4264272-52DD-44C6-9E9B-07794972738D}" type="sibTrans" cxnId="{AB764DCD-AA7B-42CF-987C-95C0829DB188}">
      <dgm:prSet/>
      <dgm:spPr/>
      <dgm:t>
        <a:bodyPr/>
        <a:lstStyle/>
        <a:p>
          <a:pPr algn="just"/>
          <a:endParaRPr lang="ru-RU" sz="1900"/>
        </a:p>
      </dgm:t>
    </dgm:pt>
    <dgm:pt modelId="{96FA1612-3701-4035-8FE8-B53C2D17A75B}" type="pres">
      <dgm:prSet presAssocID="{48F7AC21-BACC-45AF-89D1-3709AF0F2CAC}" presName="linear" presStyleCnt="0">
        <dgm:presLayoutVars>
          <dgm:dir/>
          <dgm:animLvl val="lvl"/>
          <dgm:resizeHandles val="exact"/>
        </dgm:presLayoutVars>
      </dgm:prSet>
      <dgm:spPr/>
      <dgm:t>
        <a:bodyPr/>
        <a:lstStyle/>
        <a:p>
          <a:endParaRPr lang="ru-RU"/>
        </a:p>
      </dgm:t>
    </dgm:pt>
    <dgm:pt modelId="{6A1EAFEF-93BD-47D6-883F-E783F3ABE06E}" type="pres">
      <dgm:prSet presAssocID="{6ADB1DA1-DAE2-4177-B309-15862624391B}" presName="parentLin" presStyleCnt="0"/>
      <dgm:spPr/>
    </dgm:pt>
    <dgm:pt modelId="{71C1E7EF-9356-4681-9F1D-00B9FC7EDA60}" type="pres">
      <dgm:prSet presAssocID="{6ADB1DA1-DAE2-4177-B309-15862624391B}" presName="parentLeftMargin" presStyleLbl="node1" presStyleIdx="0" presStyleCnt="2"/>
      <dgm:spPr/>
      <dgm:t>
        <a:bodyPr/>
        <a:lstStyle/>
        <a:p>
          <a:endParaRPr lang="ru-RU"/>
        </a:p>
      </dgm:t>
    </dgm:pt>
    <dgm:pt modelId="{381312A1-6476-4570-9A5C-75DE857B4228}" type="pres">
      <dgm:prSet presAssocID="{6ADB1DA1-DAE2-4177-B309-15862624391B}" presName="parentText" presStyleLbl="node1" presStyleIdx="0" presStyleCnt="2">
        <dgm:presLayoutVars>
          <dgm:chMax val="0"/>
          <dgm:bulletEnabled val="1"/>
        </dgm:presLayoutVars>
      </dgm:prSet>
      <dgm:spPr/>
      <dgm:t>
        <a:bodyPr/>
        <a:lstStyle/>
        <a:p>
          <a:endParaRPr lang="ru-RU"/>
        </a:p>
      </dgm:t>
    </dgm:pt>
    <dgm:pt modelId="{9F28D535-CFFF-4B99-8750-E30FC081B5AC}" type="pres">
      <dgm:prSet presAssocID="{6ADB1DA1-DAE2-4177-B309-15862624391B}" presName="negativeSpace" presStyleCnt="0"/>
      <dgm:spPr/>
    </dgm:pt>
    <dgm:pt modelId="{0BE6FE1A-FA5A-4B45-B1F0-ABB434B832C3}" type="pres">
      <dgm:prSet presAssocID="{6ADB1DA1-DAE2-4177-B309-15862624391B}" presName="childText" presStyleLbl="conFgAcc1" presStyleIdx="0" presStyleCnt="2">
        <dgm:presLayoutVars>
          <dgm:bulletEnabled val="1"/>
        </dgm:presLayoutVars>
      </dgm:prSet>
      <dgm:spPr/>
      <dgm:t>
        <a:bodyPr/>
        <a:lstStyle/>
        <a:p>
          <a:endParaRPr lang="ru-RU"/>
        </a:p>
      </dgm:t>
    </dgm:pt>
    <dgm:pt modelId="{CF79718F-126A-4DBC-BA21-A105574D8600}" type="pres">
      <dgm:prSet presAssocID="{2192379A-4F9D-4207-A01C-48705E90F593}" presName="spaceBetweenRectangles" presStyleCnt="0"/>
      <dgm:spPr/>
    </dgm:pt>
    <dgm:pt modelId="{4F50B55F-41FB-4563-AA8C-E7F4BE9C0631}" type="pres">
      <dgm:prSet presAssocID="{230828CB-385D-4415-90AF-EE03B95FCC04}" presName="parentLin" presStyleCnt="0"/>
      <dgm:spPr/>
    </dgm:pt>
    <dgm:pt modelId="{986C1E7D-AD42-46C7-ACCD-E0070603E899}" type="pres">
      <dgm:prSet presAssocID="{230828CB-385D-4415-90AF-EE03B95FCC04}" presName="parentLeftMargin" presStyleLbl="node1" presStyleIdx="0" presStyleCnt="2"/>
      <dgm:spPr/>
      <dgm:t>
        <a:bodyPr/>
        <a:lstStyle/>
        <a:p>
          <a:endParaRPr lang="ru-RU"/>
        </a:p>
      </dgm:t>
    </dgm:pt>
    <dgm:pt modelId="{BB34E3F8-B707-4722-AC69-237B274F5563}" type="pres">
      <dgm:prSet presAssocID="{230828CB-385D-4415-90AF-EE03B95FCC04}" presName="parentText" presStyleLbl="node1" presStyleIdx="1" presStyleCnt="2">
        <dgm:presLayoutVars>
          <dgm:chMax val="0"/>
          <dgm:bulletEnabled val="1"/>
        </dgm:presLayoutVars>
      </dgm:prSet>
      <dgm:spPr/>
      <dgm:t>
        <a:bodyPr/>
        <a:lstStyle/>
        <a:p>
          <a:endParaRPr lang="ru-RU"/>
        </a:p>
      </dgm:t>
    </dgm:pt>
    <dgm:pt modelId="{0055D057-6DF2-4250-A1AB-1C6E1E45E084}" type="pres">
      <dgm:prSet presAssocID="{230828CB-385D-4415-90AF-EE03B95FCC04}" presName="negativeSpace" presStyleCnt="0"/>
      <dgm:spPr/>
    </dgm:pt>
    <dgm:pt modelId="{C07B65AE-9788-414B-95DA-0060C68D5EA4}" type="pres">
      <dgm:prSet presAssocID="{230828CB-385D-4415-90AF-EE03B95FCC04}" presName="childText" presStyleLbl="conFgAcc1" presStyleIdx="1" presStyleCnt="2">
        <dgm:presLayoutVars>
          <dgm:bulletEnabled val="1"/>
        </dgm:presLayoutVars>
      </dgm:prSet>
      <dgm:spPr/>
      <dgm:t>
        <a:bodyPr/>
        <a:lstStyle/>
        <a:p>
          <a:endParaRPr lang="ru-RU"/>
        </a:p>
      </dgm:t>
    </dgm:pt>
  </dgm:ptLst>
  <dgm:cxnLst>
    <dgm:cxn modelId="{C83EB4A7-09A8-46EB-BB48-02D55D0977DE}" type="presOf" srcId="{230828CB-385D-4415-90AF-EE03B95FCC04}" destId="{986C1E7D-AD42-46C7-ACCD-E0070603E899}" srcOrd="0" destOrd="0" presId="urn:microsoft.com/office/officeart/2005/8/layout/list1"/>
    <dgm:cxn modelId="{D3519A09-A3D8-47FD-B19C-F780A3DD509A}" type="presOf" srcId="{175B5E12-A05B-4700-9628-4D93478DF73C}" destId="{C07B65AE-9788-414B-95DA-0060C68D5EA4}" srcOrd="0" destOrd="0" presId="urn:microsoft.com/office/officeart/2005/8/layout/list1"/>
    <dgm:cxn modelId="{919A699E-DE9B-446E-A82A-3A0FE9128564}" srcId="{230828CB-385D-4415-90AF-EE03B95FCC04}" destId="{EA5E242F-D530-468C-9141-B219A2CD120A}" srcOrd="1" destOrd="0" parTransId="{E57CAD7C-3D7A-4A96-BA46-DC66FE1348A7}" sibTransId="{FA7D8DBE-8980-4417-B0EE-08AF62BDEC93}"/>
    <dgm:cxn modelId="{0C0EF6D0-5A98-4279-A766-249379E067D0}" type="presOf" srcId="{EA5E242F-D530-468C-9141-B219A2CD120A}" destId="{C07B65AE-9788-414B-95DA-0060C68D5EA4}" srcOrd="0" destOrd="1" presId="urn:microsoft.com/office/officeart/2005/8/layout/list1"/>
    <dgm:cxn modelId="{72619465-12A1-4A54-89F3-750EAEDC8FDB}" type="presOf" srcId="{6ADB1DA1-DAE2-4177-B309-15862624391B}" destId="{71C1E7EF-9356-4681-9F1D-00B9FC7EDA60}" srcOrd="0" destOrd="0" presId="urn:microsoft.com/office/officeart/2005/8/layout/list1"/>
    <dgm:cxn modelId="{7E3F3D69-9F3D-4A69-9642-0F91FBFCCB86}" type="presOf" srcId="{230828CB-385D-4415-90AF-EE03B95FCC04}" destId="{BB34E3F8-B707-4722-AC69-237B274F5563}" srcOrd="1" destOrd="0" presId="urn:microsoft.com/office/officeart/2005/8/layout/list1"/>
    <dgm:cxn modelId="{8A5FCBB6-C6B2-45EA-83CC-2BDD8BC57661}" type="presOf" srcId="{6ADB1DA1-DAE2-4177-B309-15862624391B}" destId="{381312A1-6476-4570-9A5C-75DE857B4228}" srcOrd="1" destOrd="0" presId="urn:microsoft.com/office/officeart/2005/8/layout/list1"/>
    <dgm:cxn modelId="{AB764DCD-AA7B-42CF-987C-95C0829DB188}" srcId="{6ADB1DA1-DAE2-4177-B309-15862624391B}" destId="{F9AA4EB0-F07B-4ECA-B011-BC4ECBD389EE}" srcOrd="0" destOrd="0" parTransId="{F44E1317-1676-42EC-AE51-967B477A9289}" sibTransId="{D4264272-52DD-44C6-9E9B-07794972738D}"/>
    <dgm:cxn modelId="{96B4453A-32F2-4E37-A757-D4D64E116E05}" type="presOf" srcId="{F9AA4EB0-F07B-4ECA-B011-BC4ECBD389EE}" destId="{0BE6FE1A-FA5A-4B45-B1F0-ABB434B832C3}" srcOrd="0" destOrd="0" presId="urn:microsoft.com/office/officeart/2005/8/layout/list1"/>
    <dgm:cxn modelId="{2519D716-F19E-43AE-9C89-F178D70DECE9}" type="presOf" srcId="{48F7AC21-BACC-45AF-89D1-3709AF0F2CAC}" destId="{96FA1612-3701-4035-8FE8-B53C2D17A75B}" srcOrd="0" destOrd="0" presId="urn:microsoft.com/office/officeart/2005/8/layout/list1"/>
    <dgm:cxn modelId="{A82603DF-1AEC-48F2-A9AA-D400B3725174}" srcId="{48F7AC21-BACC-45AF-89D1-3709AF0F2CAC}" destId="{230828CB-385D-4415-90AF-EE03B95FCC04}" srcOrd="1" destOrd="0" parTransId="{565B296A-DE97-4A21-BB33-1A53F350BFB5}" sibTransId="{CEB45A3E-D38E-4493-8655-9E6E541EF158}"/>
    <dgm:cxn modelId="{BBEECCAC-4E0C-4736-8353-8027245090AD}" srcId="{230828CB-385D-4415-90AF-EE03B95FCC04}" destId="{175B5E12-A05B-4700-9628-4D93478DF73C}" srcOrd="0" destOrd="0" parTransId="{DDBAA8A4-4EC4-41D9-A347-EE3626B4A3C0}" sibTransId="{F33F05B6-0F80-425A-960B-CE2424768322}"/>
    <dgm:cxn modelId="{8E2C2890-9E14-4FA9-ABB2-C8FB95C365A0}" srcId="{48F7AC21-BACC-45AF-89D1-3709AF0F2CAC}" destId="{6ADB1DA1-DAE2-4177-B309-15862624391B}" srcOrd="0" destOrd="0" parTransId="{6E2E2BCB-D807-4290-807F-1BF8F6A97297}" sibTransId="{2192379A-4F9D-4207-A01C-48705E90F593}"/>
    <dgm:cxn modelId="{A1320C52-DBB4-4D5B-9D54-B9B5C70D3D73}" type="presParOf" srcId="{96FA1612-3701-4035-8FE8-B53C2D17A75B}" destId="{6A1EAFEF-93BD-47D6-883F-E783F3ABE06E}" srcOrd="0" destOrd="0" presId="urn:microsoft.com/office/officeart/2005/8/layout/list1"/>
    <dgm:cxn modelId="{1B467619-0FCC-4C81-9137-B523E0AC3152}" type="presParOf" srcId="{6A1EAFEF-93BD-47D6-883F-E783F3ABE06E}" destId="{71C1E7EF-9356-4681-9F1D-00B9FC7EDA60}" srcOrd="0" destOrd="0" presId="urn:microsoft.com/office/officeart/2005/8/layout/list1"/>
    <dgm:cxn modelId="{FBB808AA-4269-4FBF-90FF-CB3D72B6F8BE}" type="presParOf" srcId="{6A1EAFEF-93BD-47D6-883F-E783F3ABE06E}" destId="{381312A1-6476-4570-9A5C-75DE857B4228}" srcOrd="1" destOrd="0" presId="urn:microsoft.com/office/officeart/2005/8/layout/list1"/>
    <dgm:cxn modelId="{E67FAB92-EF36-4153-8A66-63442B9B0E85}" type="presParOf" srcId="{96FA1612-3701-4035-8FE8-B53C2D17A75B}" destId="{9F28D535-CFFF-4B99-8750-E30FC081B5AC}" srcOrd="1" destOrd="0" presId="urn:microsoft.com/office/officeart/2005/8/layout/list1"/>
    <dgm:cxn modelId="{5A879E3C-1B84-46A1-B2B1-CB338FB65856}" type="presParOf" srcId="{96FA1612-3701-4035-8FE8-B53C2D17A75B}" destId="{0BE6FE1A-FA5A-4B45-B1F0-ABB434B832C3}" srcOrd="2" destOrd="0" presId="urn:microsoft.com/office/officeart/2005/8/layout/list1"/>
    <dgm:cxn modelId="{93AD72F8-5279-47B3-91FF-0A19D03F9894}" type="presParOf" srcId="{96FA1612-3701-4035-8FE8-B53C2D17A75B}" destId="{CF79718F-126A-4DBC-BA21-A105574D8600}" srcOrd="3" destOrd="0" presId="urn:microsoft.com/office/officeart/2005/8/layout/list1"/>
    <dgm:cxn modelId="{25A4AB8C-44F9-45B4-9147-97AF54FA6EEA}" type="presParOf" srcId="{96FA1612-3701-4035-8FE8-B53C2D17A75B}" destId="{4F50B55F-41FB-4563-AA8C-E7F4BE9C0631}" srcOrd="4" destOrd="0" presId="urn:microsoft.com/office/officeart/2005/8/layout/list1"/>
    <dgm:cxn modelId="{5CE32E17-D069-4F6E-887F-596CE2C7524D}" type="presParOf" srcId="{4F50B55F-41FB-4563-AA8C-E7F4BE9C0631}" destId="{986C1E7D-AD42-46C7-ACCD-E0070603E899}" srcOrd="0" destOrd="0" presId="urn:microsoft.com/office/officeart/2005/8/layout/list1"/>
    <dgm:cxn modelId="{346E16D9-314B-4B20-A243-C08DB1071199}" type="presParOf" srcId="{4F50B55F-41FB-4563-AA8C-E7F4BE9C0631}" destId="{BB34E3F8-B707-4722-AC69-237B274F5563}" srcOrd="1" destOrd="0" presId="urn:microsoft.com/office/officeart/2005/8/layout/list1"/>
    <dgm:cxn modelId="{C5564473-2789-4735-9662-55C92102F657}" type="presParOf" srcId="{96FA1612-3701-4035-8FE8-B53C2D17A75B}" destId="{0055D057-6DF2-4250-A1AB-1C6E1E45E084}" srcOrd="5" destOrd="0" presId="urn:microsoft.com/office/officeart/2005/8/layout/list1"/>
    <dgm:cxn modelId="{8F8145A0-E7BF-42AD-8165-4FA0DDB898AA}" type="presParOf" srcId="{96FA1612-3701-4035-8FE8-B53C2D17A75B}" destId="{C07B65AE-9788-414B-95DA-0060C68D5EA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58D8C50-8EF7-46D6-94F0-D1563251C36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9790A197-475E-4951-9BF5-5E719D30EA43}">
      <dgm:prSet phldrT="[Текст]">
        <dgm:style>
          <a:lnRef idx="2">
            <a:schemeClr val="accent2">
              <a:shade val="50000"/>
            </a:schemeClr>
          </a:lnRef>
          <a:fillRef idx="1">
            <a:schemeClr val="accent2"/>
          </a:fillRef>
          <a:effectRef idx="0">
            <a:schemeClr val="accent2"/>
          </a:effectRef>
          <a:fontRef idx="minor">
            <a:schemeClr val="lt1"/>
          </a:fontRef>
        </dgm:style>
      </dgm:prSet>
      <dgm:spPr/>
      <dgm:t>
        <a:bodyPr/>
        <a:lstStyle/>
        <a:p>
          <a:pPr algn="just"/>
          <a:r>
            <a:rPr lang="ru-RU" b="1" dirty="0" smtClean="0"/>
            <a:t>Проблема. </a:t>
          </a:r>
          <a:endParaRPr lang="ru-RU" dirty="0"/>
        </a:p>
      </dgm:t>
    </dgm:pt>
    <dgm:pt modelId="{7CC91FCE-6A19-40BA-9998-4830996AB59E}" type="parTrans" cxnId="{65FE06FD-6068-4444-967D-FF4D5AEEE1E0}">
      <dgm:prSet/>
      <dgm:spPr/>
      <dgm:t>
        <a:bodyPr/>
        <a:lstStyle/>
        <a:p>
          <a:pPr algn="just"/>
          <a:endParaRPr lang="ru-RU"/>
        </a:p>
      </dgm:t>
    </dgm:pt>
    <dgm:pt modelId="{B8DDBB84-416C-482B-BF0B-530B96FDF14F}" type="sibTrans" cxnId="{65FE06FD-6068-4444-967D-FF4D5AEEE1E0}">
      <dgm:prSet/>
      <dgm:spPr/>
      <dgm:t>
        <a:bodyPr/>
        <a:lstStyle/>
        <a:p>
          <a:pPr algn="just"/>
          <a:endParaRPr lang="ru-RU"/>
        </a:p>
      </dgm:t>
    </dgm:pt>
    <dgm:pt modelId="{B61BD65D-B78D-42C9-B060-8D3A7B772CA5}">
      <dgm:prSet/>
      <dgm:spPr/>
      <dgm:t>
        <a:bodyPr/>
        <a:lstStyle/>
        <a:p>
          <a:pPr algn="just"/>
          <a:r>
            <a:rPr lang="ru-RU" b="1" smtClean="0"/>
            <a:t>Возможные решения </a:t>
          </a:r>
          <a:endParaRPr lang="ru-RU"/>
        </a:p>
      </dgm:t>
    </dgm:pt>
    <dgm:pt modelId="{54DAB184-4254-4F00-A9FB-FB361FD50299}" type="parTrans" cxnId="{97A8097F-691F-4009-9DCE-758FA78E54A0}">
      <dgm:prSet/>
      <dgm:spPr/>
      <dgm:t>
        <a:bodyPr/>
        <a:lstStyle/>
        <a:p>
          <a:pPr algn="just"/>
          <a:endParaRPr lang="ru-RU"/>
        </a:p>
      </dgm:t>
    </dgm:pt>
    <dgm:pt modelId="{637DED80-AC2A-4233-814D-02E14A0C25F4}" type="sibTrans" cxnId="{97A8097F-691F-4009-9DCE-758FA78E54A0}">
      <dgm:prSet/>
      <dgm:spPr/>
      <dgm:t>
        <a:bodyPr/>
        <a:lstStyle/>
        <a:p>
          <a:pPr algn="just"/>
          <a:endParaRPr lang="ru-RU"/>
        </a:p>
      </dgm:t>
    </dgm:pt>
    <dgm:pt modelId="{D74862E1-6944-4979-B3ED-6BF794B88E6F}">
      <dgm:prSet/>
      <dgm:spPr/>
      <dgm:t>
        <a:bodyPr/>
        <a:lstStyle/>
        <a:p>
          <a:pPr algn="just"/>
          <a:r>
            <a:rPr lang="ru-RU" dirty="0" smtClean="0"/>
            <a:t>Есть несколько типичных рутинных практик, которые зачастую ис­пользуются на уроке. Казалось бы, на их выполнение уходит немного времени. Но когда дети четко не знают, как действовать в типичных ситуациях, это лишние отвлечения на уроке. А если посчитать, сколь­ко времени за год занимает что-нибудь вроде сдачи контрольных работ, получается, что можно пару полноценных уроков провести. </a:t>
          </a:r>
          <a:endParaRPr lang="ru-RU" dirty="0"/>
        </a:p>
      </dgm:t>
    </dgm:pt>
    <dgm:pt modelId="{2E532184-D6DE-4C50-9B2E-A74D8E3D85B3}" type="parTrans" cxnId="{DD739852-C49C-463B-B0E0-159F988D19B0}">
      <dgm:prSet/>
      <dgm:spPr/>
      <dgm:t>
        <a:bodyPr/>
        <a:lstStyle/>
        <a:p>
          <a:pPr algn="just"/>
          <a:endParaRPr lang="ru-RU"/>
        </a:p>
      </dgm:t>
    </dgm:pt>
    <dgm:pt modelId="{35AF5F31-AD40-48BA-AC77-C8350C492B76}" type="sibTrans" cxnId="{DD739852-C49C-463B-B0E0-159F988D19B0}">
      <dgm:prSet/>
      <dgm:spPr/>
      <dgm:t>
        <a:bodyPr/>
        <a:lstStyle/>
        <a:p>
          <a:pPr algn="just"/>
          <a:endParaRPr lang="ru-RU"/>
        </a:p>
      </dgm:t>
    </dgm:pt>
    <dgm:pt modelId="{CC2A6283-AE71-4E06-BE2A-0FC5DF2B3D28}">
      <dgm:prSet/>
      <dgm:spPr/>
      <dgm:t>
        <a:bodyPr/>
        <a:lstStyle/>
        <a:p>
          <a:pPr algn="just"/>
          <a:r>
            <a:rPr lang="ru-RU" dirty="0" smtClean="0"/>
            <a:t>Вот типичные рутинные практики, используемые на уроке: </a:t>
          </a:r>
          <a:endParaRPr lang="ru-RU" dirty="0"/>
        </a:p>
      </dgm:t>
    </dgm:pt>
    <dgm:pt modelId="{E3EF3428-605A-4F1B-B54D-62C008D6E475}" type="parTrans" cxnId="{DAA66D1E-3028-4DF3-AB45-07179D1E6459}">
      <dgm:prSet/>
      <dgm:spPr/>
      <dgm:t>
        <a:bodyPr/>
        <a:lstStyle/>
        <a:p>
          <a:pPr algn="just"/>
          <a:endParaRPr lang="ru-RU"/>
        </a:p>
      </dgm:t>
    </dgm:pt>
    <dgm:pt modelId="{037FD9C0-ED36-4FC9-88FD-C8F75D93ECDE}" type="sibTrans" cxnId="{DAA66D1E-3028-4DF3-AB45-07179D1E6459}">
      <dgm:prSet/>
      <dgm:spPr/>
      <dgm:t>
        <a:bodyPr/>
        <a:lstStyle/>
        <a:p>
          <a:pPr algn="just"/>
          <a:endParaRPr lang="ru-RU"/>
        </a:p>
      </dgm:t>
    </dgm:pt>
    <dgm:pt modelId="{887EEF74-03A6-4598-98AD-E34CDF2C71F9}">
      <dgm:prSet/>
      <dgm:spPr/>
      <dgm:t>
        <a:bodyPr/>
        <a:lstStyle/>
        <a:p>
          <a:pPr algn="just"/>
          <a:r>
            <a:rPr lang="ru-RU" dirty="0" smtClean="0"/>
            <a:t>подготовка к уроку, поиск нужных вещей; </a:t>
          </a:r>
          <a:endParaRPr lang="ru-RU" dirty="0"/>
        </a:p>
      </dgm:t>
    </dgm:pt>
    <dgm:pt modelId="{DB3721FB-9EFF-4382-9134-FC04070B4C3E}" type="parTrans" cxnId="{8174EF0C-4718-4196-9E11-8C514592E621}">
      <dgm:prSet/>
      <dgm:spPr/>
      <dgm:t>
        <a:bodyPr/>
        <a:lstStyle/>
        <a:p>
          <a:pPr algn="just"/>
          <a:endParaRPr lang="ru-RU"/>
        </a:p>
      </dgm:t>
    </dgm:pt>
    <dgm:pt modelId="{1E692AC2-D0FD-4611-BCEB-D05B4B5547F4}" type="sibTrans" cxnId="{8174EF0C-4718-4196-9E11-8C514592E621}">
      <dgm:prSet/>
      <dgm:spPr/>
      <dgm:t>
        <a:bodyPr/>
        <a:lstStyle/>
        <a:p>
          <a:pPr algn="just"/>
          <a:endParaRPr lang="ru-RU"/>
        </a:p>
      </dgm:t>
    </dgm:pt>
    <dgm:pt modelId="{26F505D1-5DCB-4332-91C2-B6B2F6135591}">
      <dgm:prSet/>
      <dgm:spPr/>
      <dgm:t>
        <a:bodyPr/>
        <a:lstStyle/>
        <a:p>
          <a:pPr algn="just"/>
          <a:r>
            <a:rPr lang="ru-RU" smtClean="0"/>
            <a:t>сбор и раздача тетрадей или листиков с контрольными рабо­тами; </a:t>
          </a:r>
          <a:endParaRPr lang="ru-RU"/>
        </a:p>
      </dgm:t>
    </dgm:pt>
    <dgm:pt modelId="{FA739045-E2A3-4877-B834-C6DA64934247}" type="parTrans" cxnId="{8AEF40B9-9A7A-4ED6-89CF-AF090C88EE34}">
      <dgm:prSet/>
      <dgm:spPr/>
      <dgm:t>
        <a:bodyPr/>
        <a:lstStyle/>
        <a:p>
          <a:pPr algn="just"/>
          <a:endParaRPr lang="ru-RU"/>
        </a:p>
      </dgm:t>
    </dgm:pt>
    <dgm:pt modelId="{CC9304BE-768D-4C11-B818-E83936F8E63B}" type="sibTrans" cxnId="{8AEF40B9-9A7A-4ED6-89CF-AF090C88EE34}">
      <dgm:prSet/>
      <dgm:spPr/>
      <dgm:t>
        <a:bodyPr/>
        <a:lstStyle/>
        <a:p>
          <a:pPr algn="just"/>
          <a:endParaRPr lang="ru-RU"/>
        </a:p>
      </dgm:t>
    </dgm:pt>
    <dgm:pt modelId="{DDE6A854-78FF-4701-ADAC-FC762B603FD8}">
      <dgm:prSet/>
      <dgm:spPr/>
      <dgm:t>
        <a:bodyPr/>
        <a:lstStyle/>
        <a:p>
          <a:pPr algn="just"/>
          <a:r>
            <a:rPr lang="ru-RU" smtClean="0"/>
            <a:t>формирование групп; </a:t>
          </a:r>
          <a:endParaRPr lang="ru-RU"/>
        </a:p>
      </dgm:t>
    </dgm:pt>
    <dgm:pt modelId="{89A336AF-5C70-4DC4-8957-7F54304F34C0}" type="parTrans" cxnId="{BB3D56BA-792D-49ED-8DEE-2FD1D7EF7160}">
      <dgm:prSet/>
      <dgm:spPr/>
      <dgm:t>
        <a:bodyPr/>
        <a:lstStyle/>
        <a:p>
          <a:pPr algn="just"/>
          <a:endParaRPr lang="ru-RU"/>
        </a:p>
      </dgm:t>
    </dgm:pt>
    <dgm:pt modelId="{B33B24CE-AF5A-4D89-98C6-88B22D1601BB}" type="sibTrans" cxnId="{BB3D56BA-792D-49ED-8DEE-2FD1D7EF7160}">
      <dgm:prSet/>
      <dgm:spPr/>
      <dgm:t>
        <a:bodyPr/>
        <a:lstStyle/>
        <a:p>
          <a:pPr algn="just"/>
          <a:endParaRPr lang="ru-RU"/>
        </a:p>
      </dgm:t>
    </dgm:pt>
    <dgm:pt modelId="{1460F478-464F-4932-94E5-DC13D085925A}">
      <dgm:prSet/>
      <dgm:spPr/>
      <dgm:t>
        <a:bodyPr/>
        <a:lstStyle/>
        <a:p>
          <a:pPr algn="just"/>
          <a:r>
            <a:rPr lang="ru-RU" dirty="0" smtClean="0"/>
            <a:t>вопросы: «Можно выйти?», «Я забыл тетрадь для контрольных работ, что делать?»; </a:t>
          </a:r>
          <a:endParaRPr lang="ru-RU" dirty="0"/>
        </a:p>
      </dgm:t>
    </dgm:pt>
    <dgm:pt modelId="{624C5286-61E1-445C-B753-81329493E3AE}" type="parTrans" cxnId="{054AB557-6FBC-4687-9049-C84D49E4A328}">
      <dgm:prSet/>
      <dgm:spPr/>
      <dgm:t>
        <a:bodyPr/>
        <a:lstStyle/>
        <a:p>
          <a:pPr algn="just"/>
          <a:endParaRPr lang="ru-RU"/>
        </a:p>
      </dgm:t>
    </dgm:pt>
    <dgm:pt modelId="{75F48D95-D38A-4792-995F-E31259DCCF10}" type="sibTrans" cxnId="{054AB557-6FBC-4687-9049-C84D49E4A328}">
      <dgm:prSet/>
      <dgm:spPr/>
      <dgm:t>
        <a:bodyPr/>
        <a:lstStyle/>
        <a:p>
          <a:pPr algn="just"/>
          <a:endParaRPr lang="ru-RU"/>
        </a:p>
      </dgm:t>
    </dgm:pt>
    <dgm:pt modelId="{BF4D50E2-12F0-43B1-AEAB-8F4751721D1F}">
      <dgm:prSet/>
      <dgm:spPr/>
      <dgm:t>
        <a:bodyPr/>
        <a:lstStyle/>
        <a:p>
          <a:pPr algn="just"/>
          <a:r>
            <a:rPr lang="ru-RU" dirty="0" smtClean="0"/>
            <a:t>объяснение, можно ли пользоваться калькулятором, словарем. </a:t>
          </a:r>
          <a:endParaRPr lang="ru-RU" dirty="0"/>
        </a:p>
      </dgm:t>
    </dgm:pt>
    <dgm:pt modelId="{1568435F-D2AC-4C81-B225-F61FE764F287}" type="parTrans" cxnId="{2D743182-4492-465B-A464-5CE4CEE594E7}">
      <dgm:prSet/>
      <dgm:spPr/>
      <dgm:t>
        <a:bodyPr/>
        <a:lstStyle/>
        <a:p>
          <a:pPr algn="just"/>
          <a:endParaRPr lang="ru-RU"/>
        </a:p>
      </dgm:t>
    </dgm:pt>
    <dgm:pt modelId="{FD21ECDC-2574-446E-B6F4-39D59AB45C7B}" type="sibTrans" cxnId="{2D743182-4492-465B-A464-5CE4CEE594E7}">
      <dgm:prSet/>
      <dgm:spPr/>
      <dgm:t>
        <a:bodyPr/>
        <a:lstStyle/>
        <a:p>
          <a:pPr algn="just"/>
          <a:endParaRPr lang="ru-RU"/>
        </a:p>
      </dgm:t>
    </dgm:pt>
    <dgm:pt modelId="{580FA5F2-57C2-4DB5-8659-181602BE4FA1}">
      <dgm:prSet phldrT="[Текст]"/>
      <dgm:spPr/>
      <dgm:t>
        <a:bodyPr/>
        <a:lstStyle/>
        <a:p>
          <a:pPr algn="just"/>
          <a:r>
            <a:rPr lang="ru-RU" dirty="0" smtClean="0"/>
            <a:t>Казалось бы, это простые операции: раздать тетради, листочки с заданиями, проследить, чтобы ученики записали домаш­нее задание. Тем не менее, если терять 3 минуты на каждом уроке, за неделю «съедается» почти два полноценных урока. Учителя редко задумываются над такими рутинными вещами. Однако для поддер­жания динамики урока важно, чтобы дети точно знали, как выполнять каждую из повседневных процедур и уметь делать это быстро. </a:t>
          </a:r>
          <a:endParaRPr lang="ru-RU" dirty="0"/>
        </a:p>
      </dgm:t>
    </dgm:pt>
    <dgm:pt modelId="{B82CB40E-FFF6-42A9-958B-19794C86AA48}" type="parTrans" cxnId="{B513CFFC-58D6-4D93-B6F9-665BF00A0F7C}">
      <dgm:prSet/>
      <dgm:spPr/>
      <dgm:t>
        <a:bodyPr/>
        <a:lstStyle/>
        <a:p>
          <a:pPr algn="just"/>
          <a:endParaRPr lang="ru-RU"/>
        </a:p>
      </dgm:t>
    </dgm:pt>
    <dgm:pt modelId="{5431818D-F4BC-4389-861D-91F69D00F674}" type="sibTrans" cxnId="{B513CFFC-58D6-4D93-B6F9-665BF00A0F7C}">
      <dgm:prSet/>
      <dgm:spPr/>
      <dgm:t>
        <a:bodyPr/>
        <a:lstStyle/>
        <a:p>
          <a:pPr algn="just"/>
          <a:endParaRPr lang="ru-RU"/>
        </a:p>
      </dgm:t>
    </dgm:pt>
    <dgm:pt modelId="{ECE1862C-894A-4193-AB1B-5C8072214135}" type="pres">
      <dgm:prSet presAssocID="{858D8C50-8EF7-46D6-94F0-D1563251C368}" presName="linear" presStyleCnt="0">
        <dgm:presLayoutVars>
          <dgm:animLvl val="lvl"/>
          <dgm:resizeHandles val="exact"/>
        </dgm:presLayoutVars>
      </dgm:prSet>
      <dgm:spPr/>
      <dgm:t>
        <a:bodyPr/>
        <a:lstStyle/>
        <a:p>
          <a:endParaRPr lang="ru-RU"/>
        </a:p>
      </dgm:t>
    </dgm:pt>
    <dgm:pt modelId="{BCCEC231-9B86-42A3-A5BD-5A8537838C09}" type="pres">
      <dgm:prSet presAssocID="{9790A197-475E-4951-9BF5-5E719D30EA43}" presName="parentText" presStyleLbl="node1" presStyleIdx="0" presStyleCnt="3">
        <dgm:presLayoutVars>
          <dgm:chMax val="0"/>
          <dgm:bulletEnabled val="1"/>
        </dgm:presLayoutVars>
      </dgm:prSet>
      <dgm:spPr/>
      <dgm:t>
        <a:bodyPr/>
        <a:lstStyle/>
        <a:p>
          <a:endParaRPr lang="ru-RU"/>
        </a:p>
      </dgm:t>
    </dgm:pt>
    <dgm:pt modelId="{C3EC3C31-CA33-4A51-A98E-69B701B31E33}" type="pres">
      <dgm:prSet presAssocID="{9790A197-475E-4951-9BF5-5E719D30EA43}" presName="childText" presStyleLbl="revTx" presStyleIdx="0" presStyleCnt="3">
        <dgm:presLayoutVars>
          <dgm:bulletEnabled val="1"/>
        </dgm:presLayoutVars>
      </dgm:prSet>
      <dgm:spPr/>
      <dgm:t>
        <a:bodyPr/>
        <a:lstStyle/>
        <a:p>
          <a:endParaRPr lang="ru-RU"/>
        </a:p>
      </dgm:t>
    </dgm:pt>
    <dgm:pt modelId="{EFD035EB-19B4-4698-80A6-BF8F34817BF5}" type="pres">
      <dgm:prSet presAssocID="{B61BD65D-B78D-42C9-B060-8D3A7B772CA5}" presName="parentText" presStyleLbl="node1" presStyleIdx="1" presStyleCnt="3">
        <dgm:presLayoutVars>
          <dgm:chMax val="0"/>
          <dgm:bulletEnabled val="1"/>
        </dgm:presLayoutVars>
      </dgm:prSet>
      <dgm:spPr/>
      <dgm:t>
        <a:bodyPr/>
        <a:lstStyle/>
        <a:p>
          <a:endParaRPr lang="ru-RU"/>
        </a:p>
      </dgm:t>
    </dgm:pt>
    <dgm:pt modelId="{C8895A98-EFFB-4AE2-9468-2668C8305668}" type="pres">
      <dgm:prSet presAssocID="{B61BD65D-B78D-42C9-B060-8D3A7B772CA5}" presName="childText" presStyleLbl="revTx" presStyleIdx="1" presStyleCnt="3">
        <dgm:presLayoutVars>
          <dgm:bulletEnabled val="1"/>
        </dgm:presLayoutVars>
      </dgm:prSet>
      <dgm:spPr/>
      <dgm:t>
        <a:bodyPr/>
        <a:lstStyle/>
        <a:p>
          <a:endParaRPr lang="ru-RU"/>
        </a:p>
      </dgm:t>
    </dgm:pt>
    <dgm:pt modelId="{963020C9-2CFE-4C22-B8E7-D3CE2188215A}" type="pres">
      <dgm:prSet presAssocID="{CC2A6283-AE71-4E06-BE2A-0FC5DF2B3D28}" presName="parentText" presStyleLbl="node1" presStyleIdx="2" presStyleCnt="3">
        <dgm:presLayoutVars>
          <dgm:chMax val="0"/>
          <dgm:bulletEnabled val="1"/>
        </dgm:presLayoutVars>
      </dgm:prSet>
      <dgm:spPr/>
      <dgm:t>
        <a:bodyPr/>
        <a:lstStyle/>
        <a:p>
          <a:endParaRPr lang="ru-RU"/>
        </a:p>
      </dgm:t>
    </dgm:pt>
    <dgm:pt modelId="{2951169F-6D8E-4CDB-8639-C684C692D179}" type="pres">
      <dgm:prSet presAssocID="{CC2A6283-AE71-4E06-BE2A-0FC5DF2B3D28}" presName="childText" presStyleLbl="revTx" presStyleIdx="2" presStyleCnt="3">
        <dgm:presLayoutVars>
          <dgm:bulletEnabled val="1"/>
        </dgm:presLayoutVars>
      </dgm:prSet>
      <dgm:spPr/>
      <dgm:t>
        <a:bodyPr/>
        <a:lstStyle/>
        <a:p>
          <a:endParaRPr lang="ru-RU"/>
        </a:p>
      </dgm:t>
    </dgm:pt>
  </dgm:ptLst>
  <dgm:cxnLst>
    <dgm:cxn modelId="{891925A8-E15E-4E3E-A0E0-7D175A4EC3EB}" type="presOf" srcId="{887EEF74-03A6-4598-98AD-E34CDF2C71F9}" destId="{2951169F-6D8E-4CDB-8639-C684C692D179}" srcOrd="0" destOrd="0" presId="urn:microsoft.com/office/officeart/2005/8/layout/vList2"/>
    <dgm:cxn modelId="{634F040E-D30D-4590-888E-F7E600CB3809}" type="presOf" srcId="{BF4D50E2-12F0-43B1-AEAB-8F4751721D1F}" destId="{2951169F-6D8E-4CDB-8639-C684C692D179}" srcOrd="0" destOrd="4" presId="urn:microsoft.com/office/officeart/2005/8/layout/vList2"/>
    <dgm:cxn modelId="{97A8097F-691F-4009-9DCE-758FA78E54A0}" srcId="{858D8C50-8EF7-46D6-94F0-D1563251C368}" destId="{B61BD65D-B78D-42C9-B060-8D3A7B772CA5}" srcOrd="1" destOrd="0" parTransId="{54DAB184-4254-4F00-A9FB-FB361FD50299}" sibTransId="{637DED80-AC2A-4233-814D-02E14A0C25F4}"/>
    <dgm:cxn modelId="{2D743182-4492-465B-A464-5CE4CEE594E7}" srcId="{CC2A6283-AE71-4E06-BE2A-0FC5DF2B3D28}" destId="{BF4D50E2-12F0-43B1-AEAB-8F4751721D1F}" srcOrd="4" destOrd="0" parTransId="{1568435F-D2AC-4C81-B225-F61FE764F287}" sibTransId="{FD21ECDC-2574-446E-B6F4-39D59AB45C7B}"/>
    <dgm:cxn modelId="{513DDBA2-BA37-46F2-B213-D8E22829E174}" type="presOf" srcId="{858D8C50-8EF7-46D6-94F0-D1563251C368}" destId="{ECE1862C-894A-4193-AB1B-5C8072214135}" srcOrd="0" destOrd="0" presId="urn:microsoft.com/office/officeart/2005/8/layout/vList2"/>
    <dgm:cxn modelId="{BB3D56BA-792D-49ED-8DEE-2FD1D7EF7160}" srcId="{CC2A6283-AE71-4E06-BE2A-0FC5DF2B3D28}" destId="{DDE6A854-78FF-4701-ADAC-FC762B603FD8}" srcOrd="2" destOrd="0" parTransId="{89A336AF-5C70-4DC4-8957-7F54304F34C0}" sibTransId="{B33B24CE-AF5A-4D89-98C6-88B22D1601BB}"/>
    <dgm:cxn modelId="{90138A75-8F79-4D75-8803-F301DBFA7092}" type="presOf" srcId="{D74862E1-6944-4979-B3ED-6BF794B88E6F}" destId="{C8895A98-EFFB-4AE2-9468-2668C8305668}" srcOrd="0" destOrd="0" presId="urn:microsoft.com/office/officeart/2005/8/layout/vList2"/>
    <dgm:cxn modelId="{A878C1E7-F16C-4DB5-963A-D01CD71670F6}" type="presOf" srcId="{9790A197-475E-4951-9BF5-5E719D30EA43}" destId="{BCCEC231-9B86-42A3-A5BD-5A8537838C09}" srcOrd="0" destOrd="0" presId="urn:microsoft.com/office/officeart/2005/8/layout/vList2"/>
    <dgm:cxn modelId="{B513CFFC-58D6-4D93-B6F9-665BF00A0F7C}" srcId="{9790A197-475E-4951-9BF5-5E719D30EA43}" destId="{580FA5F2-57C2-4DB5-8659-181602BE4FA1}" srcOrd="0" destOrd="0" parTransId="{B82CB40E-FFF6-42A9-958B-19794C86AA48}" sibTransId="{5431818D-F4BC-4389-861D-91F69D00F674}"/>
    <dgm:cxn modelId="{44FD1615-6031-430A-8651-9F186C95A6E1}" type="presOf" srcId="{26F505D1-5DCB-4332-91C2-B6B2F6135591}" destId="{2951169F-6D8E-4CDB-8639-C684C692D179}" srcOrd="0" destOrd="1" presId="urn:microsoft.com/office/officeart/2005/8/layout/vList2"/>
    <dgm:cxn modelId="{2155C7A7-42C3-4987-81E3-5EF050593BB9}" type="presOf" srcId="{1460F478-464F-4932-94E5-DC13D085925A}" destId="{2951169F-6D8E-4CDB-8639-C684C692D179}" srcOrd="0" destOrd="3" presId="urn:microsoft.com/office/officeart/2005/8/layout/vList2"/>
    <dgm:cxn modelId="{DD739852-C49C-463B-B0E0-159F988D19B0}" srcId="{B61BD65D-B78D-42C9-B060-8D3A7B772CA5}" destId="{D74862E1-6944-4979-B3ED-6BF794B88E6F}" srcOrd="0" destOrd="0" parTransId="{2E532184-D6DE-4C50-9B2E-A74D8E3D85B3}" sibTransId="{35AF5F31-AD40-48BA-AC77-C8350C492B76}"/>
    <dgm:cxn modelId="{65FE06FD-6068-4444-967D-FF4D5AEEE1E0}" srcId="{858D8C50-8EF7-46D6-94F0-D1563251C368}" destId="{9790A197-475E-4951-9BF5-5E719D30EA43}" srcOrd="0" destOrd="0" parTransId="{7CC91FCE-6A19-40BA-9998-4830996AB59E}" sibTransId="{B8DDBB84-416C-482B-BF0B-530B96FDF14F}"/>
    <dgm:cxn modelId="{7A937C0B-C675-46EF-A1DF-3360F791EE78}" type="presOf" srcId="{B61BD65D-B78D-42C9-B060-8D3A7B772CA5}" destId="{EFD035EB-19B4-4698-80A6-BF8F34817BF5}" srcOrd="0" destOrd="0" presId="urn:microsoft.com/office/officeart/2005/8/layout/vList2"/>
    <dgm:cxn modelId="{DAA66D1E-3028-4DF3-AB45-07179D1E6459}" srcId="{858D8C50-8EF7-46D6-94F0-D1563251C368}" destId="{CC2A6283-AE71-4E06-BE2A-0FC5DF2B3D28}" srcOrd="2" destOrd="0" parTransId="{E3EF3428-605A-4F1B-B54D-62C008D6E475}" sibTransId="{037FD9C0-ED36-4FC9-88FD-C8F75D93ECDE}"/>
    <dgm:cxn modelId="{054AB557-6FBC-4687-9049-C84D49E4A328}" srcId="{CC2A6283-AE71-4E06-BE2A-0FC5DF2B3D28}" destId="{1460F478-464F-4932-94E5-DC13D085925A}" srcOrd="3" destOrd="0" parTransId="{624C5286-61E1-445C-B753-81329493E3AE}" sibTransId="{75F48D95-D38A-4792-995F-E31259DCCF10}"/>
    <dgm:cxn modelId="{5167DF96-5605-447A-A8E9-2375A8396A97}" type="presOf" srcId="{580FA5F2-57C2-4DB5-8659-181602BE4FA1}" destId="{C3EC3C31-CA33-4A51-A98E-69B701B31E33}" srcOrd="0" destOrd="0" presId="urn:microsoft.com/office/officeart/2005/8/layout/vList2"/>
    <dgm:cxn modelId="{81A55008-DF06-4C4D-9E76-41CF09561C49}" type="presOf" srcId="{CC2A6283-AE71-4E06-BE2A-0FC5DF2B3D28}" destId="{963020C9-2CFE-4C22-B8E7-D3CE2188215A}" srcOrd="0" destOrd="0" presId="urn:microsoft.com/office/officeart/2005/8/layout/vList2"/>
    <dgm:cxn modelId="{8AEF40B9-9A7A-4ED6-89CF-AF090C88EE34}" srcId="{CC2A6283-AE71-4E06-BE2A-0FC5DF2B3D28}" destId="{26F505D1-5DCB-4332-91C2-B6B2F6135591}" srcOrd="1" destOrd="0" parTransId="{FA739045-E2A3-4877-B834-C6DA64934247}" sibTransId="{CC9304BE-768D-4C11-B818-E83936F8E63B}"/>
    <dgm:cxn modelId="{8174EF0C-4718-4196-9E11-8C514592E621}" srcId="{CC2A6283-AE71-4E06-BE2A-0FC5DF2B3D28}" destId="{887EEF74-03A6-4598-98AD-E34CDF2C71F9}" srcOrd="0" destOrd="0" parTransId="{DB3721FB-9EFF-4382-9134-FC04070B4C3E}" sibTransId="{1E692AC2-D0FD-4611-BCEB-D05B4B5547F4}"/>
    <dgm:cxn modelId="{CCFD288C-E7DA-463D-B38A-35EE4D92BEE8}" type="presOf" srcId="{DDE6A854-78FF-4701-ADAC-FC762B603FD8}" destId="{2951169F-6D8E-4CDB-8639-C684C692D179}" srcOrd="0" destOrd="2" presId="urn:microsoft.com/office/officeart/2005/8/layout/vList2"/>
    <dgm:cxn modelId="{218D340F-3A2A-445F-9207-9924EAFA8A05}" type="presParOf" srcId="{ECE1862C-894A-4193-AB1B-5C8072214135}" destId="{BCCEC231-9B86-42A3-A5BD-5A8537838C09}" srcOrd="0" destOrd="0" presId="urn:microsoft.com/office/officeart/2005/8/layout/vList2"/>
    <dgm:cxn modelId="{83B51AF1-E05E-45AA-845C-4A60E9A2205A}" type="presParOf" srcId="{ECE1862C-894A-4193-AB1B-5C8072214135}" destId="{C3EC3C31-CA33-4A51-A98E-69B701B31E33}" srcOrd="1" destOrd="0" presId="urn:microsoft.com/office/officeart/2005/8/layout/vList2"/>
    <dgm:cxn modelId="{0F8F3F9E-9D21-4966-BCC8-3E93DA5E0661}" type="presParOf" srcId="{ECE1862C-894A-4193-AB1B-5C8072214135}" destId="{EFD035EB-19B4-4698-80A6-BF8F34817BF5}" srcOrd="2" destOrd="0" presId="urn:microsoft.com/office/officeart/2005/8/layout/vList2"/>
    <dgm:cxn modelId="{BB75B3CE-E7BD-481D-82D1-903F7A2AF1D6}" type="presParOf" srcId="{ECE1862C-894A-4193-AB1B-5C8072214135}" destId="{C8895A98-EFFB-4AE2-9468-2668C8305668}" srcOrd="3" destOrd="0" presId="urn:microsoft.com/office/officeart/2005/8/layout/vList2"/>
    <dgm:cxn modelId="{A8309E60-9B39-4ED1-94C1-1922ADB45419}" type="presParOf" srcId="{ECE1862C-894A-4193-AB1B-5C8072214135}" destId="{963020C9-2CFE-4C22-B8E7-D3CE2188215A}" srcOrd="4" destOrd="0" presId="urn:microsoft.com/office/officeart/2005/8/layout/vList2"/>
    <dgm:cxn modelId="{B7F8DEF4-237B-47F4-B51D-282B9CFCCDBB}" type="presParOf" srcId="{ECE1862C-894A-4193-AB1B-5C8072214135}" destId="{2951169F-6D8E-4CDB-8639-C684C692D179}"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3460136-7CB3-45C9-9D56-B89A8D43456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CE1B9B2C-F667-4E0E-BB73-D369AD6235E7}">
      <dgm:prSet phldrT="[Текст]"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algn="just"/>
          <a:r>
            <a:rPr lang="ru-RU" sz="2000" b="1" dirty="0" smtClean="0"/>
            <a:t>Проблема. </a:t>
          </a:r>
          <a:endParaRPr lang="ru-RU" sz="2000" dirty="0"/>
        </a:p>
      </dgm:t>
    </dgm:pt>
    <dgm:pt modelId="{A475A41F-12C8-4173-8BC8-D5DF5B1FCC3B}" type="parTrans" cxnId="{4E4386D6-553E-4CA3-8EBB-E5644BEDC143}">
      <dgm:prSet/>
      <dgm:spPr/>
      <dgm:t>
        <a:bodyPr/>
        <a:lstStyle/>
        <a:p>
          <a:pPr algn="just"/>
          <a:endParaRPr lang="ru-RU" sz="2000"/>
        </a:p>
      </dgm:t>
    </dgm:pt>
    <dgm:pt modelId="{CBC89043-0416-4EBD-8010-DDC79ADD1704}" type="sibTrans" cxnId="{4E4386D6-553E-4CA3-8EBB-E5644BEDC143}">
      <dgm:prSet/>
      <dgm:spPr/>
      <dgm:t>
        <a:bodyPr/>
        <a:lstStyle/>
        <a:p>
          <a:pPr algn="just"/>
          <a:endParaRPr lang="ru-RU" sz="2000"/>
        </a:p>
      </dgm:t>
    </dgm:pt>
    <dgm:pt modelId="{267CB06D-D7C5-4602-B8D7-2D0A6CF521AA}">
      <dgm:prSet custT="1"/>
      <dgm:spPr/>
      <dgm:t>
        <a:bodyPr/>
        <a:lstStyle/>
        <a:p>
          <a:pPr algn="just"/>
          <a:r>
            <a:rPr lang="ru-RU" sz="2000" b="1" smtClean="0"/>
            <a:t>Возможные решения проблемы </a:t>
          </a:r>
          <a:endParaRPr lang="ru-RU" sz="2000"/>
        </a:p>
      </dgm:t>
    </dgm:pt>
    <dgm:pt modelId="{E3B5ADBA-6AFF-4888-BD73-EDAE632E244D}" type="parTrans" cxnId="{8A0C313B-9284-42FD-85E7-DF5165C8796F}">
      <dgm:prSet/>
      <dgm:spPr/>
      <dgm:t>
        <a:bodyPr/>
        <a:lstStyle/>
        <a:p>
          <a:pPr algn="just"/>
          <a:endParaRPr lang="ru-RU" sz="2000"/>
        </a:p>
      </dgm:t>
    </dgm:pt>
    <dgm:pt modelId="{C1D22A8B-5F9C-42F9-9A7C-2366D2B98ED5}" type="sibTrans" cxnId="{8A0C313B-9284-42FD-85E7-DF5165C8796F}">
      <dgm:prSet/>
      <dgm:spPr/>
      <dgm:t>
        <a:bodyPr/>
        <a:lstStyle/>
        <a:p>
          <a:pPr algn="just"/>
          <a:endParaRPr lang="ru-RU" sz="2000"/>
        </a:p>
      </dgm:t>
    </dgm:pt>
    <dgm:pt modelId="{487FD384-FCAE-4642-BE3D-9294C55B91A8}">
      <dgm:prSet custT="1"/>
      <dgm:spPr/>
      <dgm:t>
        <a:bodyPr/>
        <a:lstStyle/>
        <a:p>
          <a:pPr algn="just"/>
          <a:r>
            <a:rPr lang="ru-RU" sz="1800" b="1" i="1" dirty="0" smtClean="0"/>
            <a:t>Задача учителя — менять типы занятости на уроке</a:t>
          </a:r>
          <a:r>
            <a:rPr lang="ru-RU" sz="1800" dirty="0" smtClean="0"/>
            <a:t>. Но важно не только содержание заданий, важен их темп и ритм. Например, ответ у доски — это медленное занятие (класс погружается в легкий гип­ноз и почти засыпает). А вот тотальный блиц-опрос — это скорость, адреналин. Учителю важно следить за тем, чтобы быстрые и мед­ленные способы работы сменяли друг друга. К слову, постоянно работать в </a:t>
          </a:r>
          <a:r>
            <a:rPr lang="ru-RU" sz="1800" dirty="0" err="1" smtClean="0"/>
            <a:t>сверхтемпе</a:t>
          </a:r>
          <a:r>
            <a:rPr lang="ru-RU" sz="1800" dirty="0" smtClean="0"/>
            <a:t> тоже нехорошо: для многих учеников это некоторый стресс, если в принципе нет возможности </a:t>
          </a:r>
          <a:r>
            <a:rPr lang="ru-RU" sz="1800" dirty="0" err="1" smtClean="0"/>
            <a:t>сконцентри­рованно</a:t>
          </a:r>
          <a:r>
            <a:rPr lang="ru-RU" sz="1800" dirty="0" smtClean="0"/>
            <a:t> подумать.</a:t>
          </a:r>
          <a:endParaRPr lang="ru-RU" sz="1800" dirty="0"/>
        </a:p>
      </dgm:t>
    </dgm:pt>
    <dgm:pt modelId="{614F1A0D-0B97-4D53-9E79-AD3B890128FC}" type="parTrans" cxnId="{FBB5D636-488D-48EC-9EAD-2085606C4397}">
      <dgm:prSet/>
      <dgm:spPr/>
      <dgm:t>
        <a:bodyPr/>
        <a:lstStyle/>
        <a:p>
          <a:pPr algn="just"/>
          <a:endParaRPr lang="ru-RU" sz="2000"/>
        </a:p>
      </dgm:t>
    </dgm:pt>
    <dgm:pt modelId="{64300132-5E29-4747-8C1A-C7E1D4088F78}" type="sibTrans" cxnId="{FBB5D636-488D-48EC-9EAD-2085606C4397}">
      <dgm:prSet/>
      <dgm:spPr/>
      <dgm:t>
        <a:bodyPr/>
        <a:lstStyle/>
        <a:p>
          <a:pPr algn="just"/>
          <a:endParaRPr lang="ru-RU" sz="2000"/>
        </a:p>
      </dgm:t>
    </dgm:pt>
    <dgm:pt modelId="{19575E4D-AE04-4BA6-A73B-DB0ADF91A9A9}">
      <dgm:prSet phldrT="[Текст]" custT="1"/>
      <dgm:spPr/>
      <dgm:t>
        <a:bodyPr/>
        <a:lstStyle/>
        <a:p>
          <a:pPr algn="just"/>
          <a:r>
            <a:rPr lang="ru-RU" sz="1800" dirty="0" smtClean="0"/>
            <a:t>Для детей нет ничего страшнее скуки. Вы так не считаете? Исследователи мозга доказывают, что человек не может постоянно удерживать внимание на одном типе деятельности. Мозг ребенка в большей степени, чем мозг взрослого, подвержен отвлека­ющим факторам. Если задания монотонны, дети быстро устают и те­ряют интерес. Отсюда и нарушения дисциплины, и частые ошибки, и невнимательность — одним словом, букет негативных последствий. </a:t>
          </a:r>
          <a:endParaRPr lang="ru-RU" sz="1800" dirty="0"/>
        </a:p>
      </dgm:t>
    </dgm:pt>
    <dgm:pt modelId="{FC68E558-163F-49D8-AF27-7C126C68B291}" type="parTrans" cxnId="{333EAF8F-A9C1-4DFD-B8F7-69ED470A7D4B}">
      <dgm:prSet/>
      <dgm:spPr/>
      <dgm:t>
        <a:bodyPr/>
        <a:lstStyle/>
        <a:p>
          <a:pPr algn="just"/>
          <a:endParaRPr lang="ru-RU" sz="2000"/>
        </a:p>
      </dgm:t>
    </dgm:pt>
    <dgm:pt modelId="{BDB69189-68B6-479C-9FB0-E9494A2763DD}" type="sibTrans" cxnId="{333EAF8F-A9C1-4DFD-B8F7-69ED470A7D4B}">
      <dgm:prSet/>
      <dgm:spPr/>
      <dgm:t>
        <a:bodyPr/>
        <a:lstStyle/>
        <a:p>
          <a:pPr algn="just"/>
          <a:endParaRPr lang="ru-RU" sz="2000"/>
        </a:p>
      </dgm:t>
    </dgm:pt>
    <dgm:pt modelId="{BBF23A6E-2A17-48C1-9504-3AC6717A78A9}" type="pres">
      <dgm:prSet presAssocID="{C3460136-7CB3-45C9-9D56-B89A8D43456E}" presName="linear" presStyleCnt="0">
        <dgm:presLayoutVars>
          <dgm:dir/>
          <dgm:animLvl val="lvl"/>
          <dgm:resizeHandles val="exact"/>
        </dgm:presLayoutVars>
      </dgm:prSet>
      <dgm:spPr/>
      <dgm:t>
        <a:bodyPr/>
        <a:lstStyle/>
        <a:p>
          <a:endParaRPr lang="ru-RU"/>
        </a:p>
      </dgm:t>
    </dgm:pt>
    <dgm:pt modelId="{5BF06692-E375-4DBF-9671-022EBBC5C142}" type="pres">
      <dgm:prSet presAssocID="{CE1B9B2C-F667-4E0E-BB73-D369AD6235E7}" presName="parentLin" presStyleCnt="0"/>
      <dgm:spPr/>
    </dgm:pt>
    <dgm:pt modelId="{46872AC9-975A-4C8C-9E8A-A80EDB343A02}" type="pres">
      <dgm:prSet presAssocID="{CE1B9B2C-F667-4E0E-BB73-D369AD6235E7}" presName="parentLeftMargin" presStyleLbl="node1" presStyleIdx="0" presStyleCnt="2"/>
      <dgm:spPr/>
      <dgm:t>
        <a:bodyPr/>
        <a:lstStyle/>
        <a:p>
          <a:endParaRPr lang="ru-RU"/>
        </a:p>
      </dgm:t>
    </dgm:pt>
    <dgm:pt modelId="{70721485-8F50-47B7-B096-D21F8E90D4C7}" type="pres">
      <dgm:prSet presAssocID="{CE1B9B2C-F667-4E0E-BB73-D369AD6235E7}" presName="parentText" presStyleLbl="node1" presStyleIdx="0" presStyleCnt="2">
        <dgm:presLayoutVars>
          <dgm:chMax val="0"/>
          <dgm:bulletEnabled val="1"/>
        </dgm:presLayoutVars>
      </dgm:prSet>
      <dgm:spPr/>
      <dgm:t>
        <a:bodyPr/>
        <a:lstStyle/>
        <a:p>
          <a:endParaRPr lang="ru-RU"/>
        </a:p>
      </dgm:t>
    </dgm:pt>
    <dgm:pt modelId="{44192FA0-AC1F-462D-A174-8A3DEB1DA135}" type="pres">
      <dgm:prSet presAssocID="{CE1B9B2C-F667-4E0E-BB73-D369AD6235E7}" presName="negativeSpace" presStyleCnt="0"/>
      <dgm:spPr/>
    </dgm:pt>
    <dgm:pt modelId="{ED6AE771-DD83-4CA4-8918-0845D9C80AAA}" type="pres">
      <dgm:prSet presAssocID="{CE1B9B2C-F667-4E0E-BB73-D369AD6235E7}" presName="childText" presStyleLbl="conFgAcc1" presStyleIdx="0" presStyleCnt="2">
        <dgm:presLayoutVars>
          <dgm:bulletEnabled val="1"/>
        </dgm:presLayoutVars>
      </dgm:prSet>
      <dgm:spPr/>
      <dgm:t>
        <a:bodyPr/>
        <a:lstStyle/>
        <a:p>
          <a:endParaRPr lang="ru-RU"/>
        </a:p>
      </dgm:t>
    </dgm:pt>
    <dgm:pt modelId="{B73081F8-584B-46F9-8839-EA45D88AD338}" type="pres">
      <dgm:prSet presAssocID="{CBC89043-0416-4EBD-8010-DDC79ADD1704}" presName="spaceBetweenRectangles" presStyleCnt="0"/>
      <dgm:spPr/>
    </dgm:pt>
    <dgm:pt modelId="{E0EDEFF2-E99C-4C4F-B741-86CE19355424}" type="pres">
      <dgm:prSet presAssocID="{267CB06D-D7C5-4602-B8D7-2D0A6CF521AA}" presName="parentLin" presStyleCnt="0"/>
      <dgm:spPr/>
    </dgm:pt>
    <dgm:pt modelId="{D613225C-EBAC-479C-BF58-31576B2A9BB9}" type="pres">
      <dgm:prSet presAssocID="{267CB06D-D7C5-4602-B8D7-2D0A6CF521AA}" presName="parentLeftMargin" presStyleLbl="node1" presStyleIdx="0" presStyleCnt="2"/>
      <dgm:spPr/>
      <dgm:t>
        <a:bodyPr/>
        <a:lstStyle/>
        <a:p>
          <a:endParaRPr lang="ru-RU"/>
        </a:p>
      </dgm:t>
    </dgm:pt>
    <dgm:pt modelId="{F859E20F-C935-4CBD-8176-2208D65B1D91}" type="pres">
      <dgm:prSet presAssocID="{267CB06D-D7C5-4602-B8D7-2D0A6CF521AA}" presName="parentText" presStyleLbl="node1" presStyleIdx="1" presStyleCnt="2">
        <dgm:presLayoutVars>
          <dgm:chMax val="0"/>
          <dgm:bulletEnabled val="1"/>
        </dgm:presLayoutVars>
      </dgm:prSet>
      <dgm:spPr/>
      <dgm:t>
        <a:bodyPr/>
        <a:lstStyle/>
        <a:p>
          <a:endParaRPr lang="ru-RU"/>
        </a:p>
      </dgm:t>
    </dgm:pt>
    <dgm:pt modelId="{976BAE76-246E-40DE-8AB7-F8E7924F0C8D}" type="pres">
      <dgm:prSet presAssocID="{267CB06D-D7C5-4602-B8D7-2D0A6CF521AA}" presName="negativeSpace" presStyleCnt="0"/>
      <dgm:spPr/>
    </dgm:pt>
    <dgm:pt modelId="{29A4D096-7DD2-4492-A06F-9BF49BFFB7B5}" type="pres">
      <dgm:prSet presAssocID="{267CB06D-D7C5-4602-B8D7-2D0A6CF521AA}" presName="childText" presStyleLbl="conFgAcc1" presStyleIdx="1" presStyleCnt="2">
        <dgm:presLayoutVars>
          <dgm:bulletEnabled val="1"/>
        </dgm:presLayoutVars>
      </dgm:prSet>
      <dgm:spPr/>
      <dgm:t>
        <a:bodyPr/>
        <a:lstStyle/>
        <a:p>
          <a:endParaRPr lang="ru-RU"/>
        </a:p>
      </dgm:t>
    </dgm:pt>
  </dgm:ptLst>
  <dgm:cxnLst>
    <dgm:cxn modelId="{1091AE9D-B785-469B-8F32-9446C10DED55}" type="presOf" srcId="{C3460136-7CB3-45C9-9D56-B89A8D43456E}" destId="{BBF23A6E-2A17-48C1-9504-3AC6717A78A9}" srcOrd="0" destOrd="0" presId="urn:microsoft.com/office/officeart/2005/8/layout/list1"/>
    <dgm:cxn modelId="{BFE8C5E7-8FDA-4892-BDFE-ED80E8135B75}" type="presOf" srcId="{267CB06D-D7C5-4602-B8D7-2D0A6CF521AA}" destId="{D613225C-EBAC-479C-BF58-31576B2A9BB9}" srcOrd="0" destOrd="0" presId="urn:microsoft.com/office/officeart/2005/8/layout/list1"/>
    <dgm:cxn modelId="{FC34CF2D-6F63-4FB1-BD2F-4638100E1056}" type="presOf" srcId="{CE1B9B2C-F667-4E0E-BB73-D369AD6235E7}" destId="{70721485-8F50-47B7-B096-D21F8E90D4C7}" srcOrd="1" destOrd="0" presId="urn:microsoft.com/office/officeart/2005/8/layout/list1"/>
    <dgm:cxn modelId="{F34CF7D7-42C3-45D3-8A29-D1EA2CB0C154}" type="presOf" srcId="{267CB06D-D7C5-4602-B8D7-2D0A6CF521AA}" destId="{F859E20F-C935-4CBD-8176-2208D65B1D91}" srcOrd="1" destOrd="0" presId="urn:microsoft.com/office/officeart/2005/8/layout/list1"/>
    <dgm:cxn modelId="{FBB5D636-488D-48EC-9EAD-2085606C4397}" srcId="{267CB06D-D7C5-4602-B8D7-2D0A6CF521AA}" destId="{487FD384-FCAE-4642-BE3D-9294C55B91A8}" srcOrd="0" destOrd="0" parTransId="{614F1A0D-0B97-4D53-9E79-AD3B890128FC}" sibTransId="{64300132-5E29-4747-8C1A-C7E1D4088F78}"/>
    <dgm:cxn modelId="{333EAF8F-A9C1-4DFD-B8F7-69ED470A7D4B}" srcId="{CE1B9B2C-F667-4E0E-BB73-D369AD6235E7}" destId="{19575E4D-AE04-4BA6-A73B-DB0ADF91A9A9}" srcOrd="0" destOrd="0" parTransId="{FC68E558-163F-49D8-AF27-7C126C68B291}" sibTransId="{BDB69189-68B6-479C-9FB0-E9494A2763DD}"/>
    <dgm:cxn modelId="{4E4386D6-553E-4CA3-8EBB-E5644BEDC143}" srcId="{C3460136-7CB3-45C9-9D56-B89A8D43456E}" destId="{CE1B9B2C-F667-4E0E-BB73-D369AD6235E7}" srcOrd="0" destOrd="0" parTransId="{A475A41F-12C8-4173-8BC8-D5DF5B1FCC3B}" sibTransId="{CBC89043-0416-4EBD-8010-DDC79ADD1704}"/>
    <dgm:cxn modelId="{8A0C313B-9284-42FD-85E7-DF5165C8796F}" srcId="{C3460136-7CB3-45C9-9D56-B89A8D43456E}" destId="{267CB06D-D7C5-4602-B8D7-2D0A6CF521AA}" srcOrd="1" destOrd="0" parTransId="{E3B5ADBA-6AFF-4888-BD73-EDAE632E244D}" sibTransId="{C1D22A8B-5F9C-42F9-9A7C-2366D2B98ED5}"/>
    <dgm:cxn modelId="{67DBD96C-1DDF-4759-AB2D-A3855FC0CA1A}" type="presOf" srcId="{487FD384-FCAE-4642-BE3D-9294C55B91A8}" destId="{29A4D096-7DD2-4492-A06F-9BF49BFFB7B5}" srcOrd="0" destOrd="0" presId="urn:microsoft.com/office/officeart/2005/8/layout/list1"/>
    <dgm:cxn modelId="{AFDE39E2-CA4A-492E-8F7E-FE4A250CC168}" type="presOf" srcId="{19575E4D-AE04-4BA6-A73B-DB0ADF91A9A9}" destId="{ED6AE771-DD83-4CA4-8918-0845D9C80AAA}" srcOrd="0" destOrd="0" presId="urn:microsoft.com/office/officeart/2005/8/layout/list1"/>
    <dgm:cxn modelId="{4CD7F56B-9923-458F-9DD9-EAA018A00908}" type="presOf" srcId="{CE1B9B2C-F667-4E0E-BB73-D369AD6235E7}" destId="{46872AC9-975A-4C8C-9E8A-A80EDB343A02}" srcOrd="0" destOrd="0" presId="urn:microsoft.com/office/officeart/2005/8/layout/list1"/>
    <dgm:cxn modelId="{77F1FB7C-7E30-4D4E-971F-C7C02B51FBD6}" type="presParOf" srcId="{BBF23A6E-2A17-48C1-9504-3AC6717A78A9}" destId="{5BF06692-E375-4DBF-9671-022EBBC5C142}" srcOrd="0" destOrd="0" presId="urn:microsoft.com/office/officeart/2005/8/layout/list1"/>
    <dgm:cxn modelId="{4AEACBB8-95E1-40FC-915B-C4B25F7355EF}" type="presParOf" srcId="{5BF06692-E375-4DBF-9671-022EBBC5C142}" destId="{46872AC9-975A-4C8C-9E8A-A80EDB343A02}" srcOrd="0" destOrd="0" presId="urn:microsoft.com/office/officeart/2005/8/layout/list1"/>
    <dgm:cxn modelId="{CD7457A4-C4CF-412D-BD8C-B546044FAB54}" type="presParOf" srcId="{5BF06692-E375-4DBF-9671-022EBBC5C142}" destId="{70721485-8F50-47B7-B096-D21F8E90D4C7}" srcOrd="1" destOrd="0" presId="urn:microsoft.com/office/officeart/2005/8/layout/list1"/>
    <dgm:cxn modelId="{800D1D97-E9E0-4C6C-A3EF-62100C68AC7E}" type="presParOf" srcId="{BBF23A6E-2A17-48C1-9504-3AC6717A78A9}" destId="{44192FA0-AC1F-462D-A174-8A3DEB1DA135}" srcOrd="1" destOrd="0" presId="urn:microsoft.com/office/officeart/2005/8/layout/list1"/>
    <dgm:cxn modelId="{E35EAACC-E932-4383-9896-0AC0240122BA}" type="presParOf" srcId="{BBF23A6E-2A17-48C1-9504-3AC6717A78A9}" destId="{ED6AE771-DD83-4CA4-8918-0845D9C80AAA}" srcOrd="2" destOrd="0" presId="urn:microsoft.com/office/officeart/2005/8/layout/list1"/>
    <dgm:cxn modelId="{C608F542-538A-45BC-88B0-42C342DEAB00}" type="presParOf" srcId="{BBF23A6E-2A17-48C1-9504-3AC6717A78A9}" destId="{B73081F8-584B-46F9-8839-EA45D88AD338}" srcOrd="3" destOrd="0" presId="urn:microsoft.com/office/officeart/2005/8/layout/list1"/>
    <dgm:cxn modelId="{00075E31-E856-49BE-928B-540017FB52CB}" type="presParOf" srcId="{BBF23A6E-2A17-48C1-9504-3AC6717A78A9}" destId="{E0EDEFF2-E99C-4C4F-B741-86CE19355424}" srcOrd="4" destOrd="0" presId="urn:microsoft.com/office/officeart/2005/8/layout/list1"/>
    <dgm:cxn modelId="{09287C49-1E72-49C6-8CEE-A9F2A78E02B6}" type="presParOf" srcId="{E0EDEFF2-E99C-4C4F-B741-86CE19355424}" destId="{D613225C-EBAC-479C-BF58-31576B2A9BB9}" srcOrd="0" destOrd="0" presId="urn:microsoft.com/office/officeart/2005/8/layout/list1"/>
    <dgm:cxn modelId="{31FBF898-FB65-4335-9453-59BFA0689481}" type="presParOf" srcId="{E0EDEFF2-E99C-4C4F-B741-86CE19355424}" destId="{F859E20F-C935-4CBD-8176-2208D65B1D91}" srcOrd="1" destOrd="0" presId="urn:microsoft.com/office/officeart/2005/8/layout/list1"/>
    <dgm:cxn modelId="{8AD86B41-6405-40CA-B75B-19612C4CBA7B}" type="presParOf" srcId="{BBF23A6E-2A17-48C1-9504-3AC6717A78A9}" destId="{976BAE76-246E-40DE-8AB7-F8E7924F0C8D}" srcOrd="5" destOrd="0" presId="urn:microsoft.com/office/officeart/2005/8/layout/list1"/>
    <dgm:cxn modelId="{37BB5716-63E1-498D-877F-CB3B3E86377F}" type="presParOf" srcId="{BBF23A6E-2A17-48C1-9504-3AC6717A78A9}" destId="{29A4D096-7DD2-4492-A06F-9BF49BFFB7B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8AD1FF4-BCE3-4DB3-B4F9-9BE7A22D0B8C}" type="doc">
      <dgm:prSet loTypeId="urn:microsoft.com/office/officeart/2005/8/layout/process1" loCatId="process" qsTypeId="urn:microsoft.com/office/officeart/2005/8/quickstyle/simple4" qsCatId="simple" csTypeId="urn:microsoft.com/office/officeart/2005/8/colors/accent1_2" csCatId="accent1" phldr="1"/>
      <dgm:spPr/>
    </dgm:pt>
    <dgm:pt modelId="{3534E40C-B8F3-4796-BC6D-CCCED136E541}">
      <dgm:prSet phldrT="[Текст]">
        <dgm:style>
          <a:lnRef idx="0">
            <a:schemeClr val="accent2"/>
          </a:lnRef>
          <a:fillRef idx="3">
            <a:schemeClr val="accent2"/>
          </a:fillRef>
          <a:effectRef idx="3">
            <a:schemeClr val="accent2"/>
          </a:effectRef>
          <a:fontRef idx="minor">
            <a:schemeClr val="lt1"/>
          </a:fontRef>
        </dgm:style>
      </dgm:prSet>
      <dgm:spPr/>
      <dgm:t>
        <a:bodyPr/>
        <a:lstStyle/>
        <a:p>
          <a:r>
            <a:rPr lang="ru-RU" smtClean="0"/>
            <a:t>Что может разнообразить урок:</a:t>
          </a:r>
          <a:endParaRPr lang="ru-RU" dirty="0"/>
        </a:p>
      </dgm:t>
    </dgm:pt>
    <dgm:pt modelId="{A30E4C88-86CA-4596-BC9E-F6D05A26CCF0}" type="parTrans" cxnId="{8CF26D33-7F5F-4508-A923-E6DF3F9F97D7}">
      <dgm:prSet/>
      <dgm:spPr/>
      <dgm:t>
        <a:bodyPr/>
        <a:lstStyle/>
        <a:p>
          <a:endParaRPr lang="ru-RU"/>
        </a:p>
      </dgm:t>
    </dgm:pt>
    <dgm:pt modelId="{42BBA193-16E1-4072-A27A-BE0B91AF4DA1}" type="sibTrans" cxnId="{8CF26D33-7F5F-4508-A923-E6DF3F9F97D7}">
      <dgm:prSet/>
      <dgm:spPr/>
      <dgm:t>
        <a:bodyPr/>
        <a:lstStyle/>
        <a:p>
          <a:endParaRPr lang="ru-RU"/>
        </a:p>
      </dgm:t>
    </dgm:pt>
    <dgm:pt modelId="{E7BC4848-2EA3-4D7C-ACCF-0E1519D97EB0}">
      <dgm:prSet/>
      <dgm:spPr/>
      <dgm:t>
        <a:bodyPr/>
        <a:lstStyle/>
        <a:p>
          <a:r>
            <a:rPr lang="ru-RU" dirty="0" smtClean="0"/>
            <a:t>• короткие игры;</a:t>
          </a:r>
          <a:endParaRPr lang="ru-RU" dirty="0"/>
        </a:p>
      </dgm:t>
    </dgm:pt>
    <dgm:pt modelId="{B89D4B4D-B079-4528-9CA6-AFB2E3A3AB97}" type="parTrans" cxnId="{AC4197D7-2FC9-48BD-9BB6-498C951BC38F}">
      <dgm:prSet/>
      <dgm:spPr/>
      <dgm:t>
        <a:bodyPr/>
        <a:lstStyle/>
        <a:p>
          <a:endParaRPr lang="ru-RU"/>
        </a:p>
      </dgm:t>
    </dgm:pt>
    <dgm:pt modelId="{48D35B3D-8470-4437-A477-3A51DEE256AA}" type="sibTrans" cxnId="{AC4197D7-2FC9-48BD-9BB6-498C951BC38F}">
      <dgm:prSet/>
      <dgm:spPr/>
      <dgm:t>
        <a:bodyPr/>
        <a:lstStyle/>
        <a:p>
          <a:endParaRPr lang="ru-RU"/>
        </a:p>
      </dgm:t>
    </dgm:pt>
    <dgm:pt modelId="{0B7E21EF-F803-49D5-A7CA-082B7BEBE8D0}">
      <dgm:prSet/>
      <dgm:spPr/>
      <dgm:t>
        <a:bodyPr/>
        <a:lstStyle/>
        <a:p>
          <a:r>
            <a:rPr lang="ru-RU" dirty="0" smtClean="0"/>
            <a:t>• юмор, веселая история из жизни, анекдот;</a:t>
          </a:r>
          <a:endParaRPr lang="ru-RU" dirty="0"/>
        </a:p>
      </dgm:t>
    </dgm:pt>
    <dgm:pt modelId="{DB08018C-168F-4C37-8D42-1919DAA5F1CC}" type="parTrans" cxnId="{E451E470-4CDA-4C85-8EF7-630578A2359F}">
      <dgm:prSet/>
      <dgm:spPr/>
      <dgm:t>
        <a:bodyPr/>
        <a:lstStyle/>
        <a:p>
          <a:endParaRPr lang="ru-RU"/>
        </a:p>
      </dgm:t>
    </dgm:pt>
    <dgm:pt modelId="{5567F1AB-2A83-4A2C-9041-0FC686AB90DB}" type="sibTrans" cxnId="{E451E470-4CDA-4C85-8EF7-630578A2359F}">
      <dgm:prSet/>
      <dgm:spPr/>
      <dgm:t>
        <a:bodyPr/>
        <a:lstStyle/>
        <a:p>
          <a:endParaRPr lang="ru-RU"/>
        </a:p>
      </dgm:t>
    </dgm:pt>
    <dgm:pt modelId="{7EC00849-793D-4325-B2AB-17A1BDEF3C37}">
      <dgm:prSet/>
      <dgm:spPr/>
      <dgm:t>
        <a:bodyPr/>
        <a:lstStyle/>
        <a:p>
          <a:r>
            <a:rPr lang="ru-RU" dirty="0" smtClean="0"/>
            <a:t>• загадка, интрига, сюрприз;</a:t>
          </a:r>
          <a:endParaRPr lang="ru-RU" dirty="0"/>
        </a:p>
      </dgm:t>
    </dgm:pt>
    <dgm:pt modelId="{3FD2E0B0-961A-4B91-AF4A-291A61C9C5EE}" type="parTrans" cxnId="{493A387B-5E80-4045-9434-CCCA64FE866F}">
      <dgm:prSet/>
      <dgm:spPr/>
      <dgm:t>
        <a:bodyPr/>
        <a:lstStyle/>
        <a:p>
          <a:endParaRPr lang="ru-RU"/>
        </a:p>
      </dgm:t>
    </dgm:pt>
    <dgm:pt modelId="{14F2ACDA-37EC-465D-897A-50016F722631}" type="sibTrans" cxnId="{493A387B-5E80-4045-9434-CCCA64FE866F}">
      <dgm:prSet/>
      <dgm:spPr/>
      <dgm:t>
        <a:bodyPr/>
        <a:lstStyle/>
        <a:p>
          <a:endParaRPr lang="ru-RU"/>
        </a:p>
      </dgm:t>
    </dgm:pt>
    <dgm:pt modelId="{D5EA371E-760B-4C58-A6F5-895898D729C6}">
      <dgm:prSet/>
      <dgm:spPr/>
      <dgm:t>
        <a:bodyPr/>
        <a:lstStyle/>
        <a:p>
          <a:r>
            <a:rPr lang="ru-RU" dirty="0" smtClean="0"/>
            <a:t>• творческие задания;</a:t>
          </a:r>
          <a:endParaRPr lang="ru-RU" dirty="0"/>
        </a:p>
      </dgm:t>
    </dgm:pt>
    <dgm:pt modelId="{24D25220-AE36-4585-BC2C-2960971EEAD2}" type="parTrans" cxnId="{52969867-CB7E-4D6A-9B85-084A237FD329}">
      <dgm:prSet/>
      <dgm:spPr/>
      <dgm:t>
        <a:bodyPr/>
        <a:lstStyle/>
        <a:p>
          <a:endParaRPr lang="ru-RU"/>
        </a:p>
      </dgm:t>
    </dgm:pt>
    <dgm:pt modelId="{E92733E8-4202-427E-B057-0671D57EBCC4}" type="sibTrans" cxnId="{52969867-CB7E-4D6A-9B85-084A237FD329}">
      <dgm:prSet/>
      <dgm:spPr/>
      <dgm:t>
        <a:bodyPr/>
        <a:lstStyle/>
        <a:p>
          <a:endParaRPr lang="ru-RU"/>
        </a:p>
      </dgm:t>
    </dgm:pt>
    <dgm:pt modelId="{4B2A5893-EB5A-437B-8877-6D3F42A5057A}">
      <dgm:prSet/>
      <dgm:spPr/>
      <dgm:t>
        <a:bodyPr/>
        <a:lstStyle/>
        <a:p>
          <a:r>
            <a:rPr lang="ru-RU" dirty="0" smtClean="0"/>
            <a:t>• музыка (например, песня по какой-то теме).</a:t>
          </a:r>
          <a:endParaRPr lang="ru-RU" dirty="0"/>
        </a:p>
      </dgm:t>
    </dgm:pt>
    <dgm:pt modelId="{D8F94518-32C4-4742-A197-A15E661EC208}" type="parTrans" cxnId="{63A3BCAA-CE56-4B10-913D-F4C661BF26B5}">
      <dgm:prSet/>
      <dgm:spPr/>
      <dgm:t>
        <a:bodyPr/>
        <a:lstStyle/>
        <a:p>
          <a:endParaRPr lang="ru-RU"/>
        </a:p>
      </dgm:t>
    </dgm:pt>
    <dgm:pt modelId="{775F6E15-ABF6-4933-88B2-AAB7396C62E3}" type="sibTrans" cxnId="{63A3BCAA-CE56-4B10-913D-F4C661BF26B5}">
      <dgm:prSet/>
      <dgm:spPr/>
      <dgm:t>
        <a:bodyPr/>
        <a:lstStyle/>
        <a:p>
          <a:endParaRPr lang="ru-RU"/>
        </a:p>
      </dgm:t>
    </dgm:pt>
    <dgm:pt modelId="{B367FDC3-72D0-406A-9A42-D511B1099D3C}" type="pres">
      <dgm:prSet presAssocID="{58AD1FF4-BCE3-4DB3-B4F9-9BE7A22D0B8C}" presName="Name0" presStyleCnt="0">
        <dgm:presLayoutVars>
          <dgm:dir/>
          <dgm:resizeHandles val="exact"/>
        </dgm:presLayoutVars>
      </dgm:prSet>
      <dgm:spPr/>
    </dgm:pt>
    <dgm:pt modelId="{52366D0F-65C0-434F-8825-91233DDC13FB}" type="pres">
      <dgm:prSet presAssocID="{3534E40C-B8F3-4796-BC6D-CCCED136E541}" presName="node" presStyleLbl="node1" presStyleIdx="0" presStyleCnt="6">
        <dgm:presLayoutVars>
          <dgm:bulletEnabled val="1"/>
        </dgm:presLayoutVars>
      </dgm:prSet>
      <dgm:spPr/>
      <dgm:t>
        <a:bodyPr/>
        <a:lstStyle/>
        <a:p>
          <a:endParaRPr lang="ru-RU"/>
        </a:p>
      </dgm:t>
    </dgm:pt>
    <dgm:pt modelId="{D66B3121-095C-4A28-83AD-5B47644B2529}" type="pres">
      <dgm:prSet presAssocID="{42BBA193-16E1-4072-A27A-BE0B91AF4DA1}" presName="sibTrans" presStyleLbl="sibTrans2D1" presStyleIdx="0" presStyleCnt="5"/>
      <dgm:spPr/>
      <dgm:t>
        <a:bodyPr/>
        <a:lstStyle/>
        <a:p>
          <a:endParaRPr lang="ru-RU"/>
        </a:p>
      </dgm:t>
    </dgm:pt>
    <dgm:pt modelId="{2EBC0FC7-27DA-458A-90B6-33EC44D1F752}" type="pres">
      <dgm:prSet presAssocID="{42BBA193-16E1-4072-A27A-BE0B91AF4DA1}" presName="connectorText" presStyleLbl="sibTrans2D1" presStyleIdx="0" presStyleCnt="5"/>
      <dgm:spPr/>
      <dgm:t>
        <a:bodyPr/>
        <a:lstStyle/>
        <a:p>
          <a:endParaRPr lang="ru-RU"/>
        </a:p>
      </dgm:t>
    </dgm:pt>
    <dgm:pt modelId="{23411F35-8DD1-4943-A99D-D4438120F32D}" type="pres">
      <dgm:prSet presAssocID="{E7BC4848-2EA3-4D7C-ACCF-0E1519D97EB0}" presName="node" presStyleLbl="node1" presStyleIdx="1" presStyleCnt="6">
        <dgm:presLayoutVars>
          <dgm:bulletEnabled val="1"/>
        </dgm:presLayoutVars>
      </dgm:prSet>
      <dgm:spPr/>
      <dgm:t>
        <a:bodyPr/>
        <a:lstStyle/>
        <a:p>
          <a:endParaRPr lang="ru-RU"/>
        </a:p>
      </dgm:t>
    </dgm:pt>
    <dgm:pt modelId="{73DAB5AD-44B9-4744-AACA-B001E4FD3CF6}" type="pres">
      <dgm:prSet presAssocID="{48D35B3D-8470-4437-A477-3A51DEE256AA}" presName="sibTrans" presStyleLbl="sibTrans2D1" presStyleIdx="1" presStyleCnt="5"/>
      <dgm:spPr/>
      <dgm:t>
        <a:bodyPr/>
        <a:lstStyle/>
        <a:p>
          <a:endParaRPr lang="ru-RU"/>
        </a:p>
      </dgm:t>
    </dgm:pt>
    <dgm:pt modelId="{E3B28B7C-8639-4640-AA21-1424DAF81481}" type="pres">
      <dgm:prSet presAssocID="{48D35B3D-8470-4437-A477-3A51DEE256AA}" presName="connectorText" presStyleLbl="sibTrans2D1" presStyleIdx="1" presStyleCnt="5"/>
      <dgm:spPr/>
      <dgm:t>
        <a:bodyPr/>
        <a:lstStyle/>
        <a:p>
          <a:endParaRPr lang="ru-RU"/>
        </a:p>
      </dgm:t>
    </dgm:pt>
    <dgm:pt modelId="{270A4B0C-F04E-45ED-A982-94B0E40CE56E}" type="pres">
      <dgm:prSet presAssocID="{0B7E21EF-F803-49D5-A7CA-082B7BEBE8D0}" presName="node" presStyleLbl="node1" presStyleIdx="2" presStyleCnt="6">
        <dgm:presLayoutVars>
          <dgm:bulletEnabled val="1"/>
        </dgm:presLayoutVars>
      </dgm:prSet>
      <dgm:spPr/>
      <dgm:t>
        <a:bodyPr/>
        <a:lstStyle/>
        <a:p>
          <a:endParaRPr lang="ru-RU"/>
        </a:p>
      </dgm:t>
    </dgm:pt>
    <dgm:pt modelId="{37E41F6A-DD75-457E-816B-2A2B16BF9C74}" type="pres">
      <dgm:prSet presAssocID="{5567F1AB-2A83-4A2C-9041-0FC686AB90DB}" presName="sibTrans" presStyleLbl="sibTrans2D1" presStyleIdx="2" presStyleCnt="5"/>
      <dgm:spPr/>
      <dgm:t>
        <a:bodyPr/>
        <a:lstStyle/>
        <a:p>
          <a:endParaRPr lang="ru-RU"/>
        </a:p>
      </dgm:t>
    </dgm:pt>
    <dgm:pt modelId="{765EE516-C8B5-46AC-A9F4-F14A500F055B}" type="pres">
      <dgm:prSet presAssocID="{5567F1AB-2A83-4A2C-9041-0FC686AB90DB}" presName="connectorText" presStyleLbl="sibTrans2D1" presStyleIdx="2" presStyleCnt="5"/>
      <dgm:spPr/>
      <dgm:t>
        <a:bodyPr/>
        <a:lstStyle/>
        <a:p>
          <a:endParaRPr lang="ru-RU"/>
        </a:p>
      </dgm:t>
    </dgm:pt>
    <dgm:pt modelId="{F3AE0D18-E8CB-4B29-8A38-8E6F26D657E7}" type="pres">
      <dgm:prSet presAssocID="{7EC00849-793D-4325-B2AB-17A1BDEF3C37}" presName="node" presStyleLbl="node1" presStyleIdx="3" presStyleCnt="6">
        <dgm:presLayoutVars>
          <dgm:bulletEnabled val="1"/>
        </dgm:presLayoutVars>
      </dgm:prSet>
      <dgm:spPr/>
      <dgm:t>
        <a:bodyPr/>
        <a:lstStyle/>
        <a:p>
          <a:endParaRPr lang="ru-RU"/>
        </a:p>
      </dgm:t>
    </dgm:pt>
    <dgm:pt modelId="{48C79F13-7E3C-48E9-8446-20F17360D222}" type="pres">
      <dgm:prSet presAssocID="{14F2ACDA-37EC-465D-897A-50016F722631}" presName="sibTrans" presStyleLbl="sibTrans2D1" presStyleIdx="3" presStyleCnt="5"/>
      <dgm:spPr/>
      <dgm:t>
        <a:bodyPr/>
        <a:lstStyle/>
        <a:p>
          <a:endParaRPr lang="ru-RU"/>
        </a:p>
      </dgm:t>
    </dgm:pt>
    <dgm:pt modelId="{3A990F5B-D558-4984-A7A2-B7B4CA0608A6}" type="pres">
      <dgm:prSet presAssocID="{14F2ACDA-37EC-465D-897A-50016F722631}" presName="connectorText" presStyleLbl="sibTrans2D1" presStyleIdx="3" presStyleCnt="5"/>
      <dgm:spPr/>
      <dgm:t>
        <a:bodyPr/>
        <a:lstStyle/>
        <a:p>
          <a:endParaRPr lang="ru-RU"/>
        </a:p>
      </dgm:t>
    </dgm:pt>
    <dgm:pt modelId="{281F6F8E-B0AB-4C82-BFC4-15C89BDA9C67}" type="pres">
      <dgm:prSet presAssocID="{D5EA371E-760B-4C58-A6F5-895898D729C6}" presName="node" presStyleLbl="node1" presStyleIdx="4" presStyleCnt="6">
        <dgm:presLayoutVars>
          <dgm:bulletEnabled val="1"/>
        </dgm:presLayoutVars>
      </dgm:prSet>
      <dgm:spPr/>
      <dgm:t>
        <a:bodyPr/>
        <a:lstStyle/>
        <a:p>
          <a:endParaRPr lang="ru-RU"/>
        </a:p>
      </dgm:t>
    </dgm:pt>
    <dgm:pt modelId="{87E33F48-9857-4C74-AF50-1DB3229F2527}" type="pres">
      <dgm:prSet presAssocID="{E92733E8-4202-427E-B057-0671D57EBCC4}" presName="sibTrans" presStyleLbl="sibTrans2D1" presStyleIdx="4" presStyleCnt="5"/>
      <dgm:spPr/>
      <dgm:t>
        <a:bodyPr/>
        <a:lstStyle/>
        <a:p>
          <a:endParaRPr lang="ru-RU"/>
        </a:p>
      </dgm:t>
    </dgm:pt>
    <dgm:pt modelId="{0812632B-AF6E-4521-8B9F-B8CBE1CB420C}" type="pres">
      <dgm:prSet presAssocID="{E92733E8-4202-427E-B057-0671D57EBCC4}" presName="connectorText" presStyleLbl="sibTrans2D1" presStyleIdx="4" presStyleCnt="5"/>
      <dgm:spPr/>
      <dgm:t>
        <a:bodyPr/>
        <a:lstStyle/>
        <a:p>
          <a:endParaRPr lang="ru-RU"/>
        </a:p>
      </dgm:t>
    </dgm:pt>
    <dgm:pt modelId="{52ECAB2E-00AC-4554-A28D-45C5929A2A1E}" type="pres">
      <dgm:prSet presAssocID="{4B2A5893-EB5A-437B-8877-6D3F42A5057A}" presName="node" presStyleLbl="node1" presStyleIdx="5" presStyleCnt="6">
        <dgm:presLayoutVars>
          <dgm:bulletEnabled val="1"/>
        </dgm:presLayoutVars>
      </dgm:prSet>
      <dgm:spPr/>
      <dgm:t>
        <a:bodyPr/>
        <a:lstStyle/>
        <a:p>
          <a:endParaRPr lang="ru-RU"/>
        </a:p>
      </dgm:t>
    </dgm:pt>
  </dgm:ptLst>
  <dgm:cxnLst>
    <dgm:cxn modelId="{E451E470-4CDA-4C85-8EF7-630578A2359F}" srcId="{58AD1FF4-BCE3-4DB3-B4F9-9BE7A22D0B8C}" destId="{0B7E21EF-F803-49D5-A7CA-082B7BEBE8D0}" srcOrd="2" destOrd="0" parTransId="{DB08018C-168F-4C37-8D42-1919DAA5F1CC}" sibTransId="{5567F1AB-2A83-4A2C-9041-0FC686AB90DB}"/>
    <dgm:cxn modelId="{A65A01A2-8DC5-4742-9CE5-F21FBD0D0A12}" type="presOf" srcId="{E92733E8-4202-427E-B057-0671D57EBCC4}" destId="{87E33F48-9857-4C74-AF50-1DB3229F2527}" srcOrd="0" destOrd="0" presId="urn:microsoft.com/office/officeart/2005/8/layout/process1"/>
    <dgm:cxn modelId="{97F5090D-001D-4508-9E4F-E67D7617B79F}" type="presOf" srcId="{48D35B3D-8470-4437-A477-3A51DEE256AA}" destId="{E3B28B7C-8639-4640-AA21-1424DAF81481}" srcOrd="1" destOrd="0" presId="urn:microsoft.com/office/officeart/2005/8/layout/process1"/>
    <dgm:cxn modelId="{5FB70DEB-BB4A-47E0-AA7C-E7E61DC1B158}" type="presOf" srcId="{E92733E8-4202-427E-B057-0671D57EBCC4}" destId="{0812632B-AF6E-4521-8B9F-B8CBE1CB420C}" srcOrd="1" destOrd="0" presId="urn:microsoft.com/office/officeart/2005/8/layout/process1"/>
    <dgm:cxn modelId="{39514D1B-F777-4ED3-B42B-5309302384E2}" type="presOf" srcId="{E7BC4848-2EA3-4D7C-ACCF-0E1519D97EB0}" destId="{23411F35-8DD1-4943-A99D-D4438120F32D}" srcOrd="0" destOrd="0" presId="urn:microsoft.com/office/officeart/2005/8/layout/process1"/>
    <dgm:cxn modelId="{69DD8121-C872-4936-A4E7-886878FA75CE}" type="presOf" srcId="{42BBA193-16E1-4072-A27A-BE0B91AF4DA1}" destId="{2EBC0FC7-27DA-458A-90B6-33EC44D1F752}" srcOrd="1" destOrd="0" presId="urn:microsoft.com/office/officeart/2005/8/layout/process1"/>
    <dgm:cxn modelId="{C0E70355-BCCE-4646-9DD1-594560F99A90}" type="presOf" srcId="{5567F1AB-2A83-4A2C-9041-0FC686AB90DB}" destId="{765EE516-C8B5-46AC-A9F4-F14A500F055B}" srcOrd="1" destOrd="0" presId="urn:microsoft.com/office/officeart/2005/8/layout/process1"/>
    <dgm:cxn modelId="{88C061D0-2C2F-42E0-9F1C-AA1B5D2732A6}" type="presOf" srcId="{7EC00849-793D-4325-B2AB-17A1BDEF3C37}" destId="{F3AE0D18-E8CB-4B29-8A38-8E6F26D657E7}" srcOrd="0" destOrd="0" presId="urn:microsoft.com/office/officeart/2005/8/layout/process1"/>
    <dgm:cxn modelId="{9E2DE809-3491-49DE-A607-56D09F47C753}" type="presOf" srcId="{4B2A5893-EB5A-437B-8877-6D3F42A5057A}" destId="{52ECAB2E-00AC-4554-A28D-45C5929A2A1E}" srcOrd="0" destOrd="0" presId="urn:microsoft.com/office/officeart/2005/8/layout/process1"/>
    <dgm:cxn modelId="{52F03304-323E-4569-8D46-7B61B9B0E00A}" type="presOf" srcId="{58AD1FF4-BCE3-4DB3-B4F9-9BE7A22D0B8C}" destId="{B367FDC3-72D0-406A-9A42-D511B1099D3C}" srcOrd="0" destOrd="0" presId="urn:microsoft.com/office/officeart/2005/8/layout/process1"/>
    <dgm:cxn modelId="{081CF28D-16C2-4D65-A5BD-319122C88A38}" type="presOf" srcId="{3534E40C-B8F3-4796-BC6D-CCCED136E541}" destId="{52366D0F-65C0-434F-8825-91233DDC13FB}" srcOrd="0" destOrd="0" presId="urn:microsoft.com/office/officeart/2005/8/layout/process1"/>
    <dgm:cxn modelId="{A1C6403C-EC12-4E63-9F9E-4A1BE644E07A}" type="presOf" srcId="{14F2ACDA-37EC-465D-897A-50016F722631}" destId="{3A990F5B-D558-4984-A7A2-B7B4CA0608A6}" srcOrd="1" destOrd="0" presId="urn:microsoft.com/office/officeart/2005/8/layout/process1"/>
    <dgm:cxn modelId="{493A387B-5E80-4045-9434-CCCA64FE866F}" srcId="{58AD1FF4-BCE3-4DB3-B4F9-9BE7A22D0B8C}" destId="{7EC00849-793D-4325-B2AB-17A1BDEF3C37}" srcOrd="3" destOrd="0" parTransId="{3FD2E0B0-961A-4B91-AF4A-291A61C9C5EE}" sibTransId="{14F2ACDA-37EC-465D-897A-50016F722631}"/>
    <dgm:cxn modelId="{52969867-CB7E-4D6A-9B85-084A237FD329}" srcId="{58AD1FF4-BCE3-4DB3-B4F9-9BE7A22D0B8C}" destId="{D5EA371E-760B-4C58-A6F5-895898D729C6}" srcOrd="4" destOrd="0" parTransId="{24D25220-AE36-4585-BC2C-2960971EEAD2}" sibTransId="{E92733E8-4202-427E-B057-0671D57EBCC4}"/>
    <dgm:cxn modelId="{EBF119CD-800E-47A2-BA58-41CB678EAB01}" type="presOf" srcId="{5567F1AB-2A83-4A2C-9041-0FC686AB90DB}" destId="{37E41F6A-DD75-457E-816B-2A2B16BF9C74}" srcOrd="0" destOrd="0" presId="urn:microsoft.com/office/officeart/2005/8/layout/process1"/>
    <dgm:cxn modelId="{E5FBE8E1-8176-48F0-BF22-751B01AE4B40}" type="presOf" srcId="{48D35B3D-8470-4437-A477-3A51DEE256AA}" destId="{73DAB5AD-44B9-4744-AACA-B001E4FD3CF6}" srcOrd="0" destOrd="0" presId="urn:microsoft.com/office/officeart/2005/8/layout/process1"/>
    <dgm:cxn modelId="{F69A773D-DB84-495C-8717-B6557D6D9974}" type="presOf" srcId="{0B7E21EF-F803-49D5-A7CA-082B7BEBE8D0}" destId="{270A4B0C-F04E-45ED-A982-94B0E40CE56E}" srcOrd="0" destOrd="0" presId="urn:microsoft.com/office/officeart/2005/8/layout/process1"/>
    <dgm:cxn modelId="{8CF26D33-7F5F-4508-A923-E6DF3F9F97D7}" srcId="{58AD1FF4-BCE3-4DB3-B4F9-9BE7A22D0B8C}" destId="{3534E40C-B8F3-4796-BC6D-CCCED136E541}" srcOrd="0" destOrd="0" parTransId="{A30E4C88-86CA-4596-BC9E-F6D05A26CCF0}" sibTransId="{42BBA193-16E1-4072-A27A-BE0B91AF4DA1}"/>
    <dgm:cxn modelId="{63A3BCAA-CE56-4B10-913D-F4C661BF26B5}" srcId="{58AD1FF4-BCE3-4DB3-B4F9-9BE7A22D0B8C}" destId="{4B2A5893-EB5A-437B-8877-6D3F42A5057A}" srcOrd="5" destOrd="0" parTransId="{D8F94518-32C4-4742-A197-A15E661EC208}" sibTransId="{775F6E15-ABF6-4933-88B2-AAB7396C62E3}"/>
    <dgm:cxn modelId="{FCDA6389-FAA8-469B-8773-1363FE9D65B2}" type="presOf" srcId="{42BBA193-16E1-4072-A27A-BE0B91AF4DA1}" destId="{D66B3121-095C-4A28-83AD-5B47644B2529}" srcOrd="0" destOrd="0" presId="urn:microsoft.com/office/officeart/2005/8/layout/process1"/>
    <dgm:cxn modelId="{B8983E99-271F-4BE1-9D7A-462572F4D226}" type="presOf" srcId="{14F2ACDA-37EC-465D-897A-50016F722631}" destId="{48C79F13-7E3C-48E9-8446-20F17360D222}" srcOrd="0" destOrd="0" presId="urn:microsoft.com/office/officeart/2005/8/layout/process1"/>
    <dgm:cxn modelId="{AC4197D7-2FC9-48BD-9BB6-498C951BC38F}" srcId="{58AD1FF4-BCE3-4DB3-B4F9-9BE7A22D0B8C}" destId="{E7BC4848-2EA3-4D7C-ACCF-0E1519D97EB0}" srcOrd="1" destOrd="0" parTransId="{B89D4B4D-B079-4528-9CA6-AFB2E3A3AB97}" sibTransId="{48D35B3D-8470-4437-A477-3A51DEE256AA}"/>
    <dgm:cxn modelId="{294C76CA-36D7-4F68-9809-36E1DF949393}" type="presOf" srcId="{D5EA371E-760B-4C58-A6F5-895898D729C6}" destId="{281F6F8E-B0AB-4C82-BFC4-15C89BDA9C67}" srcOrd="0" destOrd="0" presId="urn:microsoft.com/office/officeart/2005/8/layout/process1"/>
    <dgm:cxn modelId="{853D8626-37BB-4A00-859D-D414E7A0E6A6}" type="presParOf" srcId="{B367FDC3-72D0-406A-9A42-D511B1099D3C}" destId="{52366D0F-65C0-434F-8825-91233DDC13FB}" srcOrd="0" destOrd="0" presId="urn:microsoft.com/office/officeart/2005/8/layout/process1"/>
    <dgm:cxn modelId="{5331889B-FAEF-40C1-AB48-59BB4D4D4981}" type="presParOf" srcId="{B367FDC3-72D0-406A-9A42-D511B1099D3C}" destId="{D66B3121-095C-4A28-83AD-5B47644B2529}" srcOrd="1" destOrd="0" presId="urn:microsoft.com/office/officeart/2005/8/layout/process1"/>
    <dgm:cxn modelId="{D741E6BC-32A4-408D-97B0-8CD345133E7F}" type="presParOf" srcId="{D66B3121-095C-4A28-83AD-5B47644B2529}" destId="{2EBC0FC7-27DA-458A-90B6-33EC44D1F752}" srcOrd="0" destOrd="0" presId="urn:microsoft.com/office/officeart/2005/8/layout/process1"/>
    <dgm:cxn modelId="{BE7B639B-D0C1-449D-B671-691BF805B5D9}" type="presParOf" srcId="{B367FDC3-72D0-406A-9A42-D511B1099D3C}" destId="{23411F35-8DD1-4943-A99D-D4438120F32D}" srcOrd="2" destOrd="0" presId="urn:microsoft.com/office/officeart/2005/8/layout/process1"/>
    <dgm:cxn modelId="{35ABFE62-3C75-4794-AD14-9310C96BBC1C}" type="presParOf" srcId="{B367FDC3-72D0-406A-9A42-D511B1099D3C}" destId="{73DAB5AD-44B9-4744-AACA-B001E4FD3CF6}" srcOrd="3" destOrd="0" presId="urn:microsoft.com/office/officeart/2005/8/layout/process1"/>
    <dgm:cxn modelId="{15349494-51E9-4F7A-B55B-B4DD10EDBD7C}" type="presParOf" srcId="{73DAB5AD-44B9-4744-AACA-B001E4FD3CF6}" destId="{E3B28B7C-8639-4640-AA21-1424DAF81481}" srcOrd="0" destOrd="0" presId="urn:microsoft.com/office/officeart/2005/8/layout/process1"/>
    <dgm:cxn modelId="{1B04477E-BE5A-4442-BD23-02C4C235A9BC}" type="presParOf" srcId="{B367FDC3-72D0-406A-9A42-D511B1099D3C}" destId="{270A4B0C-F04E-45ED-A982-94B0E40CE56E}" srcOrd="4" destOrd="0" presId="urn:microsoft.com/office/officeart/2005/8/layout/process1"/>
    <dgm:cxn modelId="{254728DB-09B6-4C9D-83D8-00C7257A49A1}" type="presParOf" srcId="{B367FDC3-72D0-406A-9A42-D511B1099D3C}" destId="{37E41F6A-DD75-457E-816B-2A2B16BF9C74}" srcOrd="5" destOrd="0" presId="urn:microsoft.com/office/officeart/2005/8/layout/process1"/>
    <dgm:cxn modelId="{5CDC2D1A-524D-47C7-9F46-C55A13BC8699}" type="presParOf" srcId="{37E41F6A-DD75-457E-816B-2A2B16BF9C74}" destId="{765EE516-C8B5-46AC-A9F4-F14A500F055B}" srcOrd="0" destOrd="0" presId="urn:microsoft.com/office/officeart/2005/8/layout/process1"/>
    <dgm:cxn modelId="{C91528C2-515C-48CA-8DBF-08A3B27364FA}" type="presParOf" srcId="{B367FDC3-72D0-406A-9A42-D511B1099D3C}" destId="{F3AE0D18-E8CB-4B29-8A38-8E6F26D657E7}" srcOrd="6" destOrd="0" presId="urn:microsoft.com/office/officeart/2005/8/layout/process1"/>
    <dgm:cxn modelId="{65F56B8A-2788-45F6-ADF5-FA48176B6B53}" type="presParOf" srcId="{B367FDC3-72D0-406A-9A42-D511B1099D3C}" destId="{48C79F13-7E3C-48E9-8446-20F17360D222}" srcOrd="7" destOrd="0" presId="urn:microsoft.com/office/officeart/2005/8/layout/process1"/>
    <dgm:cxn modelId="{62A120C1-F6AF-45FB-BA4E-638AC699ECE6}" type="presParOf" srcId="{48C79F13-7E3C-48E9-8446-20F17360D222}" destId="{3A990F5B-D558-4984-A7A2-B7B4CA0608A6}" srcOrd="0" destOrd="0" presId="urn:microsoft.com/office/officeart/2005/8/layout/process1"/>
    <dgm:cxn modelId="{B3670BCB-6B8E-4F8F-B984-D659CAD06EB2}" type="presParOf" srcId="{B367FDC3-72D0-406A-9A42-D511B1099D3C}" destId="{281F6F8E-B0AB-4C82-BFC4-15C89BDA9C67}" srcOrd="8" destOrd="0" presId="urn:microsoft.com/office/officeart/2005/8/layout/process1"/>
    <dgm:cxn modelId="{9A9D67EF-1358-4489-A924-D85DBF6CF57C}" type="presParOf" srcId="{B367FDC3-72D0-406A-9A42-D511B1099D3C}" destId="{87E33F48-9857-4C74-AF50-1DB3229F2527}" srcOrd="9" destOrd="0" presId="urn:microsoft.com/office/officeart/2005/8/layout/process1"/>
    <dgm:cxn modelId="{61A54D87-09AF-42DE-A9A8-6316C87D1F44}" type="presParOf" srcId="{87E33F48-9857-4C74-AF50-1DB3229F2527}" destId="{0812632B-AF6E-4521-8B9F-B8CBE1CB420C}" srcOrd="0" destOrd="0" presId="urn:microsoft.com/office/officeart/2005/8/layout/process1"/>
    <dgm:cxn modelId="{54BB2907-36CA-4571-8722-02ADD5B6570F}" type="presParOf" srcId="{B367FDC3-72D0-406A-9A42-D511B1099D3C}" destId="{52ECAB2E-00AC-4554-A28D-45C5929A2A1E}" srcOrd="10"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5F14031-FA7E-4227-8446-0AACD2F7279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6773DA81-A361-45F2-B638-02081CF059BC}">
      <dgm:prSet phldrT="[Текст]">
        <dgm:style>
          <a:lnRef idx="2">
            <a:schemeClr val="accent2">
              <a:shade val="50000"/>
            </a:schemeClr>
          </a:lnRef>
          <a:fillRef idx="1">
            <a:schemeClr val="accent2"/>
          </a:fillRef>
          <a:effectRef idx="0">
            <a:schemeClr val="accent2"/>
          </a:effectRef>
          <a:fontRef idx="minor">
            <a:schemeClr val="lt1"/>
          </a:fontRef>
        </dgm:style>
      </dgm:prSet>
      <dgm:spPr/>
      <dgm:t>
        <a:bodyPr/>
        <a:lstStyle/>
        <a:p>
          <a:pPr algn="just"/>
          <a:r>
            <a:rPr lang="ru-RU" b="1" dirty="0" smtClean="0"/>
            <a:t>Проблема. </a:t>
          </a:r>
          <a:endParaRPr lang="ru-RU" dirty="0"/>
        </a:p>
      </dgm:t>
    </dgm:pt>
    <dgm:pt modelId="{C6A1F654-2045-49AD-92F9-7F3F978138DC}" type="parTrans" cxnId="{5EBABE80-4244-4261-A0C7-05DCC4E05EFD}">
      <dgm:prSet/>
      <dgm:spPr/>
      <dgm:t>
        <a:bodyPr/>
        <a:lstStyle/>
        <a:p>
          <a:pPr algn="just"/>
          <a:endParaRPr lang="ru-RU"/>
        </a:p>
      </dgm:t>
    </dgm:pt>
    <dgm:pt modelId="{F3A2B78A-3571-4AA3-9236-193E6A6F880C}" type="sibTrans" cxnId="{5EBABE80-4244-4261-A0C7-05DCC4E05EFD}">
      <dgm:prSet/>
      <dgm:spPr/>
      <dgm:t>
        <a:bodyPr/>
        <a:lstStyle/>
        <a:p>
          <a:pPr algn="just"/>
          <a:endParaRPr lang="ru-RU"/>
        </a:p>
      </dgm:t>
    </dgm:pt>
    <dgm:pt modelId="{157A93E2-2129-42C6-AFA9-16BBA52044A3}">
      <dgm:prSet/>
      <dgm:spPr/>
      <dgm:t>
        <a:bodyPr/>
        <a:lstStyle/>
        <a:p>
          <a:pPr algn="just"/>
          <a:r>
            <a:rPr lang="ru-RU" b="1" smtClean="0"/>
            <a:t>Возможные решения проблемы </a:t>
          </a:r>
          <a:endParaRPr lang="ru-RU"/>
        </a:p>
      </dgm:t>
    </dgm:pt>
    <dgm:pt modelId="{8F6EE20C-276D-47CC-9643-DF301F6134B7}" type="parTrans" cxnId="{36E7C624-0B0C-4B13-9FFB-18C836FCA5E4}">
      <dgm:prSet/>
      <dgm:spPr/>
      <dgm:t>
        <a:bodyPr/>
        <a:lstStyle/>
        <a:p>
          <a:pPr algn="just"/>
          <a:endParaRPr lang="ru-RU"/>
        </a:p>
      </dgm:t>
    </dgm:pt>
    <dgm:pt modelId="{1EFD2ECB-081F-47C6-B6B1-428928F5490E}" type="sibTrans" cxnId="{36E7C624-0B0C-4B13-9FFB-18C836FCA5E4}">
      <dgm:prSet/>
      <dgm:spPr/>
      <dgm:t>
        <a:bodyPr/>
        <a:lstStyle/>
        <a:p>
          <a:pPr algn="just"/>
          <a:endParaRPr lang="ru-RU"/>
        </a:p>
      </dgm:t>
    </dgm:pt>
    <dgm:pt modelId="{11DB6A56-F735-4D4E-98BE-0960EA456BDC}">
      <dgm:prSet/>
      <dgm:spPr/>
      <dgm:t>
        <a:bodyPr/>
        <a:lstStyle/>
        <a:p>
          <a:pPr algn="just"/>
          <a:r>
            <a:rPr lang="ru-RU" dirty="0" smtClean="0"/>
            <a:t>Опытные учителя смогут привести достаточно большой список способов, как можно быстро оценить уровень понимания. Важен общий принцип: после любого введения новой информации или после самостоятельного изучения материала учителю важно понять, что происходит, прежде чем двигаться дальше.</a:t>
          </a:r>
          <a:endParaRPr lang="ru-RU" dirty="0"/>
        </a:p>
      </dgm:t>
    </dgm:pt>
    <dgm:pt modelId="{37646C4B-8422-4B32-8ECA-A5A5DEF3E119}" type="parTrans" cxnId="{F3D86C0F-E544-40E7-8EB7-E70B2B8C783A}">
      <dgm:prSet/>
      <dgm:spPr/>
      <dgm:t>
        <a:bodyPr/>
        <a:lstStyle/>
        <a:p>
          <a:pPr algn="just"/>
          <a:endParaRPr lang="ru-RU"/>
        </a:p>
      </dgm:t>
    </dgm:pt>
    <dgm:pt modelId="{6367BA4D-5CED-4B7A-B469-109115E95D16}" type="sibTrans" cxnId="{F3D86C0F-E544-40E7-8EB7-E70B2B8C783A}">
      <dgm:prSet/>
      <dgm:spPr/>
      <dgm:t>
        <a:bodyPr/>
        <a:lstStyle/>
        <a:p>
          <a:pPr algn="just"/>
          <a:endParaRPr lang="ru-RU"/>
        </a:p>
      </dgm:t>
    </dgm:pt>
    <dgm:pt modelId="{985C8F7E-6A79-41DF-90B0-DBF64B1933A7}">
      <dgm:prSet phldrT="[Текст]"/>
      <dgm:spPr/>
      <dgm:t>
        <a:bodyPr/>
        <a:lstStyle/>
        <a:p>
          <a:pPr algn="just"/>
          <a:r>
            <a:rPr lang="ru-RU" smtClean="0"/>
            <a:t>На уроке бывает сложно определить, кто из учеников понял новую тему, а кто нет. </a:t>
          </a:r>
          <a:r>
            <a:rPr lang="ru-RU" dirty="0" smtClean="0"/>
            <a:t>Насколько глубоко ученики поняли ма­териал? На основании этого учитель решает, что можно двигаться дальше. Как сделать так, чтобы слабые поняли, а сильные не заску­чали? Некоторые учителя тратят на это много времени (например, задавая одинаковые вопросы почти каждому), некоторые вообще не особенно задумываются и движутся в своем темпе, не обращая внимания на детей. </a:t>
          </a:r>
          <a:endParaRPr lang="ru-RU" dirty="0"/>
        </a:p>
      </dgm:t>
    </dgm:pt>
    <dgm:pt modelId="{3A7015EB-D6F8-4D5E-B7EA-97D700A161FF}" type="parTrans" cxnId="{1D88DD3A-3909-4A57-8587-7D85170F9EE1}">
      <dgm:prSet/>
      <dgm:spPr/>
      <dgm:t>
        <a:bodyPr/>
        <a:lstStyle/>
        <a:p>
          <a:pPr algn="just"/>
          <a:endParaRPr lang="ru-RU"/>
        </a:p>
      </dgm:t>
    </dgm:pt>
    <dgm:pt modelId="{692DBB57-B3F8-4BEC-873E-F2A451C26E28}" type="sibTrans" cxnId="{1D88DD3A-3909-4A57-8587-7D85170F9EE1}">
      <dgm:prSet/>
      <dgm:spPr/>
      <dgm:t>
        <a:bodyPr/>
        <a:lstStyle/>
        <a:p>
          <a:pPr algn="just"/>
          <a:endParaRPr lang="ru-RU"/>
        </a:p>
      </dgm:t>
    </dgm:pt>
    <dgm:pt modelId="{44BCA3FE-E65F-46FF-9CF0-2B1621A96075}" type="pres">
      <dgm:prSet presAssocID="{B5F14031-FA7E-4227-8446-0AACD2F72796}" presName="linear" presStyleCnt="0">
        <dgm:presLayoutVars>
          <dgm:animLvl val="lvl"/>
          <dgm:resizeHandles val="exact"/>
        </dgm:presLayoutVars>
      </dgm:prSet>
      <dgm:spPr/>
      <dgm:t>
        <a:bodyPr/>
        <a:lstStyle/>
        <a:p>
          <a:endParaRPr lang="ru-RU"/>
        </a:p>
      </dgm:t>
    </dgm:pt>
    <dgm:pt modelId="{3B7AF528-A1F3-47CE-879C-6A9FD068DBA2}" type="pres">
      <dgm:prSet presAssocID="{6773DA81-A361-45F2-B638-02081CF059BC}" presName="parentText" presStyleLbl="node1" presStyleIdx="0" presStyleCnt="2">
        <dgm:presLayoutVars>
          <dgm:chMax val="0"/>
          <dgm:bulletEnabled val="1"/>
        </dgm:presLayoutVars>
      </dgm:prSet>
      <dgm:spPr/>
      <dgm:t>
        <a:bodyPr/>
        <a:lstStyle/>
        <a:p>
          <a:endParaRPr lang="ru-RU"/>
        </a:p>
      </dgm:t>
    </dgm:pt>
    <dgm:pt modelId="{901BB53D-8423-4892-8FE2-79F3B6B1B947}" type="pres">
      <dgm:prSet presAssocID="{6773DA81-A361-45F2-B638-02081CF059BC}" presName="childText" presStyleLbl="revTx" presStyleIdx="0" presStyleCnt="2">
        <dgm:presLayoutVars>
          <dgm:bulletEnabled val="1"/>
        </dgm:presLayoutVars>
      </dgm:prSet>
      <dgm:spPr/>
      <dgm:t>
        <a:bodyPr/>
        <a:lstStyle/>
        <a:p>
          <a:endParaRPr lang="ru-RU"/>
        </a:p>
      </dgm:t>
    </dgm:pt>
    <dgm:pt modelId="{0CF4F47A-71BB-4A1F-AC06-3CD036D6197C}" type="pres">
      <dgm:prSet presAssocID="{157A93E2-2129-42C6-AFA9-16BBA52044A3}" presName="parentText" presStyleLbl="node1" presStyleIdx="1" presStyleCnt="2">
        <dgm:presLayoutVars>
          <dgm:chMax val="0"/>
          <dgm:bulletEnabled val="1"/>
        </dgm:presLayoutVars>
      </dgm:prSet>
      <dgm:spPr/>
      <dgm:t>
        <a:bodyPr/>
        <a:lstStyle/>
        <a:p>
          <a:endParaRPr lang="ru-RU"/>
        </a:p>
      </dgm:t>
    </dgm:pt>
    <dgm:pt modelId="{5972D947-4293-4F2A-AFC5-9D5C4CC2F6D2}" type="pres">
      <dgm:prSet presAssocID="{157A93E2-2129-42C6-AFA9-16BBA52044A3}" presName="childText" presStyleLbl="revTx" presStyleIdx="1" presStyleCnt="2">
        <dgm:presLayoutVars>
          <dgm:bulletEnabled val="1"/>
        </dgm:presLayoutVars>
      </dgm:prSet>
      <dgm:spPr/>
      <dgm:t>
        <a:bodyPr/>
        <a:lstStyle/>
        <a:p>
          <a:endParaRPr lang="ru-RU"/>
        </a:p>
      </dgm:t>
    </dgm:pt>
  </dgm:ptLst>
  <dgm:cxnLst>
    <dgm:cxn modelId="{B98999FC-0C5D-4DA6-A68F-2E6B8921220F}" type="presOf" srcId="{985C8F7E-6A79-41DF-90B0-DBF64B1933A7}" destId="{901BB53D-8423-4892-8FE2-79F3B6B1B947}" srcOrd="0" destOrd="0" presId="urn:microsoft.com/office/officeart/2005/8/layout/vList2"/>
    <dgm:cxn modelId="{1D88DD3A-3909-4A57-8587-7D85170F9EE1}" srcId="{6773DA81-A361-45F2-B638-02081CF059BC}" destId="{985C8F7E-6A79-41DF-90B0-DBF64B1933A7}" srcOrd="0" destOrd="0" parTransId="{3A7015EB-D6F8-4D5E-B7EA-97D700A161FF}" sibTransId="{692DBB57-B3F8-4BEC-873E-F2A451C26E28}"/>
    <dgm:cxn modelId="{78FFA129-9E8D-4BC3-B9A4-C75EDF75C59C}" type="presOf" srcId="{11DB6A56-F735-4D4E-98BE-0960EA456BDC}" destId="{5972D947-4293-4F2A-AFC5-9D5C4CC2F6D2}" srcOrd="0" destOrd="0" presId="urn:microsoft.com/office/officeart/2005/8/layout/vList2"/>
    <dgm:cxn modelId="{36E7C624-0B0C-4B13-9FFB-18C836FCA5E4}" srcId="{B5F14031-FA7E-4227-8446-0AACD2F72796}" destId="{157A93E2-2129-42C6-AFA9-16BBA52044A3}" srcOrd="1" destOrd="0" parTransId="{8F6EE20C-276D-47CC-9643-DF301F6134B7}" sibTransId="{1EFD2ECB-081F-47C6-B6B1-428928F5490E}"/>
    <dgm:cxn modelId="{F3D86C0F-E544-40E7-8EB7-E70B2B8C783A}" srcId="{157A93E2-2129-42C6-AFA9-16BBA52044A3}" destId="{11DB6A56-F735-4D4E-98BE-0960EA456BDC}" srcOrd="0" destOrd="0" parTransId="{37646C4B-8422-4B32-8ECA-A5A5DEF3E119}" sibTransId="{6367BA4D-5CED-4B7A-B469-109115E95D16}"/>
    <dgm:cxn modelId="{2CF6DCD3-59A1-49EE-B3D4-D233DCFC1DC5}" type="presOf" srcId="{6773DA81-A361-45F2-B638-02081CF059BC}" destId="{3B7AF528-A1F3-47CE-879C-6A9FD068DBA2}" srcOrd="0" destOrd="0" presId="urn:microsoft.com/office/officeart/2005/8/layout/vList2"/>
    <dgm:cxn modelId="{6A69F685-3A34-412F-B859-1169A44164FE}" type="presOf" srcId="{B5F14031-FA7E-4227-8446-0AACD2F72796}" destId="{44BCA3FE-E65F-46FF-9CF0-2B1621A96075}" srcOrd="0" destOrd="0" presId="urn:microsoft.com/office/officeart/2005/8/layout/vList2"/>
    <dgm:cxn modelId="{E1DF18F8-F227-4F27-81D0-5CECF06D6227}" type="presOf" srcId="{157A93E2-2129-42C6-AFA9-16BBA52044A3}" destId="{0CF4F47A-71BB-4A1F-AC06-3CD036D6197C}" srcOrd="0" destOrd="0" presId="urn:microsoft.com/office/officeart/2005/8/layout/vList2"/>
    <dgm:cxn modelId="{5EBABE80-4244-4261-A0C7-05DCC4E05EFD}" srcId="{B5F14031-FA7E-4227-8446-0AACD2F72796}" destId="{6773DA81-A361-45F2-B638-02081CF059BC}" srcOrd="0" destOrd="0" parTransId="{C6A1F654-2045-49AD-92F9-7F3F978138DC}" sibTransId="{F3A2B78A-3571-4AA3-9236-193E6A6F880C}"/>
    <dgm:cxn modelId="{15A2F0C0-F058-4D99-AB34-0314890E7DA5}" type="presParOf" srcId="{44BCA3FE-E65F-46FF-9CF0-2B1621A96075}" destId="{3B7AF528-A1F3-47CE-879C-6A9FD068DBA2}" srcOrd="0" destOrd="0" presId="urn:microsoft.com/office/officeart/2005/8/layout/vList2"/>
    <dgm:cxn modelId="{0DAC971C-D3A6-47ED-A942-D1C6AF10F1CE}" type="presParOf" srcId="{44BCA3FE-E65F-46FF-9CF0-2B1621A96075}" destId="{901BB53D-8423-4892-8FE2-79F3B6B1B947}" srcOrd="1" destOrd="0" presId="urn:microsoft.com/office/officeart/2005/8/layout/vList2"/>
    <dgm:cxn modelId="{8A8BA514-DD30-499E-AF1F-F51DC8C9C662}" type="presParOf" srcId="{44BCA3FE-E65F-46FF-9CF0-2B1621A96075}" destId="{0CF4F47A-71BB-4A1F-AC06-3CD036D6197C}" srcOrd="2" destOrd="0" presId="urn:microsoft.com/office/officeart/2005/8/layout/vList2"/>
    <dgm:cxn modelId="{F50CBA33-2578-4A3D-84A9-A4A1F2D56B5E}" type="presParOf" srcId="{44BCA3FE-E65F-46FF-9CF0-2B1621A96075}" destId="{5972D947-4293-4F2A-AFC5-9D5C4CC2F6D2}"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E0814324-1B81-4395-A1B2-48EF5BB83300}" type="doc">
      <dgm:prSet loTypeId="urn:microsoft.com/office/officeart/2005/8/layout/vList5" loCatId="list" qsTypeId="urn:microsoft.com/office/officeart/2005/8/quickstyle/simple5" qsCatId="simple" csTypeId="urn:microsoft.com/office/officeart/2005/8/colors/accent4_2" csCatId="accent4" phldr="1"/>
      <dgm:spPr/>
      <dgm:t>
        <a:bodyPr/>
        <a:lstStyle/>
        <a:p>
          <a:endParaRPr lang="ru-RU"/>
        </a:p>
      </dgm:t>
    </dgm:pt>
    <dgm:pt modelId="{A93A6074-F7DB-4F44-A9A7-0DE6F5F91633}">
      <dgm:prSet phldrT="[Текст]"/>
      <dgm:spPr/>
      <dgm:t>
        <a:bodyPr/>
        <a:lstStyle/>
        <a:p>
          <a:r>
            <a:rPr lang="ru-RU" smtClean="0"/>
            <a:t>Сигналы рукой</a:t>
          </a:r>
          <a:endParaRPr lang="ru-RU" dirty="0"/>
        </a:p>
      </dgm:t>
    </dgm:pt>
    <dgm:pt modelId="{8563070B-988B-4A57-A26D-BB47D670DBAC}" type="parTrans" cxnId="{FBCC39CA-396F-42C4-BAA0-60E6D218E1CF}">
      <dgm:prSet/>
      <dgm:spPr/>
      <dgm:t>
        <a:bodyPr/>
        <a:lstStyle/>
        <a:p>
          <a:endParaRPr lang="ru-RU"/>
        </a:p>
      </dgm:t>
    </dgm:pt>
    <dgm:pt modelId="{48EFB31A-22E1-40A6-B3A2-7EFF1FFE4E22}" type="sibTrans" cxnId="{FBCC39CA-396F-42C4-BAA0-60E6D218E1CF}">
      <dgm:prSet/>
      <dgm:spPr/>
      <dgm:t>
        <a:bodyPr/>
        <a:lstStyle/>
        <a:p>
          <a:endParaRPr lang="ru-RU"/>
        </a:p>
      </dgm:t>
    </dgm:pt>
    <dgm:pt modelId="{08806F33-8C18-4337-8F50-A032CD83C376}">
      <dgm:prSet custT="1"/>
      <dgm:spPr/>
      <dgm:t>
        <a:bodyPr/>
        <a:lstStyle/>
        <a:p>
          <a:r>
            <a:rPr lang="ru-RU" sz="1200" dirty="0" smtClean="0"/>
            <a:t>Многие учителя заранее договариваются с учениками о сигналах понимания или непонимания. Например, поднять большой палец вверх, если все понятно, или опустить вниз, если почти ничего не понятно (как римские гладиаторы). Можно использовать и промежуточный вариант — помахать рукой, если понято частично. Так учитель может оценить, как много людей имеют затруднения. При этом нужно спросить представителя каждой группы: что именно он понял? Что не понял? Важно спрашивать и тех, кто считает, что все понятно: часто это лишь желание показаться умным. Можно попросить детей отвечать с закрытыми глазами.</a:t>
          </a:r>
          <a:endParaRPr lang="ru-RU" sz="1200" dirty="0"/>
        </a:p>
      </dgm:t>
    </dgm:pt>
    <dgm:pt modelId="{75BE3243-1535-4034-A128-C1DA24C9C0AA}" type="parTrans" cxnId="{EAA52A3E-90A7-46D2-B5E0-CE9A8F96B54E}">
      <dgm:prSet/>
      <dgm:spPr/>
      <dgm:t>
        <a:bodyPr/>
        <a:lstStyle/>
        <a:p>
          <a:endParaRPr lang="ru-RU"/>
        </a:p>
      </dgm:t>
    </dgm:pt>
    <dgm:pt modelId="{80C6F032-2B21-4FA4-9454-52CA25091312}" type="sibTrans" cxnId="{EAA52A3E-90A7-46D2-B5E0-CE9A8F96B54E}">
      <dgm:prSet/>
      <dgm:spPr/>
      <dgm:t>
        <a:bodyPr/>
        <a:lstStyle/>
        <a:p>
          <a:endParaRPr lang="ru-RU"/>
        </a:p>
      </dgm:t>
    </dgm:pt>
    <dgm:pt modelId="{9E338A86-C24A-4BCD-9A68-00663F836741}">
      <dgm:prSet custT="1"/>
      <dgm:spPr/>
      <dgm:t>
        <a:bodyPr/>
        <a:lstStyle/>
        <a:p>
          <a:r>
            <a:rPr lang="ru-RU" sz="1200" dirty="0" smtClean="0"/>
            <a:t>А. Гин предлагает технику «Светофор», когда заранее перед уроком учитель раздает ученикам листики, одна сторона которых зеленая, а другая — красная. Показывая один из цветов, ученик демонстрирует понимание или непонимание темы.</a:t>
          </a:r>
          <a:endParaRPr lang="ru-RU" sz="1200" dirty="0"/>
        </a:p>
      </dgm:t>
    </dgm:pt>
    <dgm:pt modelId="{00D9BB23-5E1E-4707-B031-D26C5EEA153C}" type="parTrans" cxnId="{FE8C455D-0336-4D11-90A0-FE5440FE82EB}">
      <dgm:prSet/>
      <dgm:spPr/>
      <dgm:t>
        <a:bodyPr/>
        <a:lstStyle/>
        <a:p>
          <a:endParaRPr lang="ru-RU"/>
        </a:p>
      </dgm:t>
    </dgm:pt>
    <dgm:pt modelId="{7DFFA7C7-817A-4BB8-A678-28ECD1F18BC0}" type="sibTrans" cxnId="{FE8C455D-0336-4D11-90A0-FE5440FE82EB}">
      <dgm:prSet/>
      <dgm:spPr/>
      <dgm:t>
        <a:bodyPr/>
        <a:lstStyle/>
        <a:p>
          <a:endParaRPr lang="ru-RU"/>
        </a:p>
      </dgm:t>
    </dgm:pt>
    <dgm:pt modelId="{95A07B37-682B-40C6-BC3E-E3FEA3A747D9}">
      <dgm:prSet/>
      <dgm:spPr/>
      <dgm:t>
        <a:bodyPr/>
        <a:lstStyle/>
        <a:p>
          <a:r>
            <a:rPr lang="ru-RU" dirty="0" smtClean="0"/>
            <a:t>Блиц-опрос с закрытыми глазами </a:t>
          </a:r>
          <a:endParaRPr lang="ru-RU" dirty="0"/>
        </a:p>
      </dgm:t>
    </dgm:pt>
    <dgm:pt modelId="{43B14EB4-98E3-4506-B8CA-E2BBDE3DBC9C}" type="parTrans" cxnId="{D88A26CF-70C5-438A-866C-0F13C2A0270F}">
      <dgm:prSet/>
      <dgm:spPr/>
      <dgm:t>
        <a:bodyPr/>
        <a:lstStyle/>
        <a:p>
          <a:endParaRPr lang="ru-RU"/>
        </a:p>
      </dgm:t>
    </dgm:pt>
    <dgm:pt modelId="{F271FC27-AC18-417C-B0E8-90D66FC70E25}" type="sibTrans" cxnId="{D88A26CF-70C5-438A-866C-0F13C2A0270F}">
      <dgm:prSet/>
      <dgm:spPr/>
      <dgm:t>
        <a:bodyPr/>
        <a:lstStyle/>
        <a:p>
          <a:endParaRPr lang="ru-RU"/>
        </a:p>
      </dgm:t>
    </dgm:pt>
    <dgm:pt modelId="{7F3B20E2-8902-4710-B551-38C84ECAC53D}">
      <dgm:prSet custT="1"/>
      <dgm:spPr/>
      <dgm:t>
        <a:bodyPr/>
        <a:lstStyle/>
        <a:p>
          <a:r>
            <a:rPr lang="ru-RU" sz="1200" dirty="0" smtClean="0"/>
            <a:t>Можно использовать серию несложных вопросов и соответствующих знаков к ним.</a:t>
          </a:r>
          <a:endParaRPr lang="ru-RU" sz="1200" dirty="0"/>
        </a:p>
      </dgm:t>
    </dgm:pt>
    <dgm:pt modelId="{99712DEF-9F89-4F28-B3C1-D74111C3E0DD}" type="parTrans" cxnId="{38BC1877-AEDD-439D-891E-8BC011537BA3}">
      <dgm:prSet/>
      <dgm:spPr/>
      <dgm:t>
        <a:bodyPr/>
        <a:lstStyle/>
        <a:p>
          <a:endParaRPr lang="ru-RU"/>
        </a:p>
      </dgm:t>
    </dgm:pt>
    <dgm:pt modelId="{13358848-D537-4A84-8210-D89F0AF29B31}" type="sibTrans" cxnId="{38BC1877-AEDD-439D-891E-8BC011537BA3}">
      <dgm:prSet/>
      <dgm:spPr/>
      <dgm:t>
        <a:bodyPr/>
        <a:lstStyle/>
        <a:p>
          <a:endParaRPr lang="ru-RU"/>
        </a:p>
      </dgm:t>
    </dgm:pt>
    <dgm:pt modelId="{C9AED748-FCB8-470A-B593-CB617F0D6315}">
      <dgm:prSet custT="1"/>
      <dgm:spPr/>
      <dgm:t>
        <a:bodyPr/>
        <a:lstStyle/>
        <a:p>
          <a:r>
            <a:rPr lang="ru-RU" sz="1200" dirty="0" smtClean="0"/>
            <a:t>Например, учитель формулирует задание: «Я назову ряд прилагательных и причастий. Некоторые из них пишутся с одним «н», некоторые — с двумя. Если вы считаете, что нужно писать одну букву, поднимите вверх один палец, если две, то два пальца». При этом учеников нужно попросить закрыть глаза, чтобы никто не копировал реакции одноклассников.</a:t>
          </a:r>
          <a:endParaRPr lang="ru-RU" sz="1200" dirty="0"/>
        </a:p>
      </dgm:t>
    </dgm:pt>
    <dgm:pt modelId="{151B40F3-B55C-4B70-8325-88BCB39C2837}" type="parTrans" cxnId="{DB156E6B-1C3F-456A-BBF9-8928BDA174AB}">
      <dgm:prSet/>
      <dgm:spPr/>
      <dgm:t>
        <a:bodyPr/>
        <a:lstStyle/>
        <a:p>
          <a:endParaRPr lang="ru-RU"/>
        </a:p>
      </dgm:t>
    </dgm:pt>
    <dgm:pt modelId="{2A34E586-FCDD-45CE-B6EA-55FE46C3C646}" type="sibTrans" cxnId="{DB156E6B-1C3F-456A-BBF9-8928BDA174AB}">
      <dgm:prSet/>
      <dgm:spPr/>
      <dgm:t>
        <a:bodyPr/>
        <a:lstStyle/>
        <a:p>
          <a:endParaRPr lang="ru-RU"/>
        </a:p>
      </dgm:t>
    </dgm:pt>
    <dgm:pt modelId="{952EA901-358D-4263-9F4C-D53D36453FA8}">
      <dgm:prSet/>
      <dgm:spPr/>
      <dgm:t>
        <a:bodyPr/>
        <a:lstStyle/>
        <a:p>
          <a:r>
            <a:rPr lang="ru-RU" dirty="0" smtClean="0"/>
            <a:t>Голосование</a:t>
          </a:r>
          <a:endParaRPr lang="ru-RU" dirty="0"/>
        </a:p>
      </dgm:t>
    </dgm:pt>
    <dgm:pt modelId="{09155C4A-A192-430C-9222-3868973EF89F}" type="parTrans" cxnId="{F868DE06-9188-4892-9BB8-B9CFF88B9E6A}">
      <dgm:prSet/>
      <dgm:spPr/>
      <dgm:t>
        <a:bodyPr/>
        <a:lstStyle/>
        <a:p>
          <a:endParaRPr lang="ru-RU"/>
        </a:p>
      </dgm:t>
    </dgm:pt>
    <dgm:pt modelId="{50B3E0ED-BC46-4B70-9FA0-E203DFFE2959}" type="sibTrans" cxnId="{F868DE06-9188-4892-9BB8-B9CFF88B9E6A}">
      <dgm:prSet/>
      <dgm:spPr/>
      <dgm:t>
        <a:bodyPr/>
        <a:lstStyle/>
        <a:p>
          <a:endParaRPr lang="ru-RU"/>
        </a:p>
      </dgm:t>
    </dgm:pt>
    <dgm:pt modelId="{C40C71E1-582C-4011-B68C-6F38D603C3A7}">
      <dgm:prSet custT="1"/>
      <dgm:spPr/>
      <dgm:t>
        <a:bodyPr/>
        <a:lstStyle/>
        <a:p>
          <a:r>
            <a:rPr lang="ru-RU" sz="1200" dirty="0" smtClean="0"/>
            <a:t>Это чуть более усложненный вариант прошлой техники. Учитель задает вопрос, и класс дает ответ сигналами рукой. Если большая часть класса ответила правильно, то учитель дает правильный ответ и короткие разъяснения. Если большинство учеников ответили неверно, тогда учитель либо дополнительно объясняет тему, либо происходит обсуждение в группах. Потом голосование повторяется. </a:t>
          </a:r>
          <a:endParaRPr lang="ru-RU" sz="1200" dirty="0"/>
        </a:p>
      </dgm:t>
    </dgm:pt>
    <dgm:pt modelId="{351609F7-C553-41FE-8237-AD8938CA0E32}" type="parTrans" cxnId="{7701B4F9-D5F4-4007-AA19-5C9B90534B78}">
      <dgm:prSet/>
      <dgm:spPr/>
      <dgm:t>
        <a:bodyPr/>
        <a:lstStyle/>
        <a:p>
          <a:endParaRPr lang="ru-RU"/>
        </a:p>
      </dgm:t>
    </dgm:pt>
    <dgm:pt modelId="{5DAFE35D-641A-4774-8917-7E8A0E2F1072}" type="sibTrans" cxnId="{7701B4F9-D5F4-4007-AA19-5C9B90534B78}">
      <dgm:prSet/>
      <dgm:spPr/>
      <dgm:t>
        <a:bodyPr/>
        <a:lstStyle/>
        <a:p>
          <a:endParaRPr lang="ru-RU"/>
        </a:p>
      </dgm:t>
    </dgm:pt>
    <dgm:pt modelId="{5DE6C7CF-4DDA-4E57-87E2-5D134CB1755E}">
      <dgm:prSet/>
      <dgm:spPr/>
      <dgm:t>
        <a:bodyPr/>
        <a:lstStyle/>
        <a:p>
          <a:r>
            <a:rPr lang="ru-RU" dirty="0" smtClean="0"/>
            <a:t>Трехминутное эссе</a:t>
          </a:r>
          <a:endParaRPr lang="ru-RU" dirty="0"/>
        </a:p>
      </dgm:t>
    </dgm:pt>
    <dgm:pt modelId="{7092FCB5-FD85-43AC-AE92-76067463616D}" type="parTrans" cxnId="{2AF472B8-D7E5-4E76-B715-8353565343F7}">
      <dgm:prSet/>
      <dgm:spPr/>
      <dgm:t>
        <a:bodyPr/>
        <a:lstStyle/>
        <a:p>
          <a:endParaRPr lang="ru-RU"/>
        </a:p>
      </dgm:t>
    </dgm:pt>
    <dgm:pt modelId="{9736D1ED-E81B-4E2E-AAF6-E9C986995538}" type="sibTrans" cxnId="{2AF472B8-D7E5-4E76-B715-8353565343F7}">
      <dgm:prSet/>
      <dgm:spPr/>
      <dgm:t>
        <a:bodyPr/>
        <a:lstStyle/>
        <a:p>
          <a:endParaRPr lang="ru-RU"/>
        </a:p>
      </dgm:t>
    </dgm:pt>
    <dgm:pt modelId="{0D134AF9-CD96-4F59-BF81-69A5C4CC8287}">
      <dgm:prSet custT="1"/>
      <dgm:spPr/>
      <dgm:t>
        <a:bodyPr/>
        <a:lstStyle/>
        <a:p>
          <a:r>
            <a:rPr lang="ru-RU" sz="1200" dirty="0" smtClean="0"/>
            <a:t>Детей можно попросить коротко описать своими словами, что они поняли из объясненного, лучше задать открытый вопрос (например, «Чем отличаются хордовые от других животных?»). Затем попросить нескольких учеников (с разными учебными успехами) прочитать свои эссе. Если в каких-то эссе будут неточности, то учитель может попросить других учеников объяснить эту же тему. </a:t>
          </a:r>
          <a:endParaRPr lang="ru-RU" sz="1200" dirty="0"/>
        </a:p>
      </dgm:t>
    </dgm:pt>
    <dgm:pt modelId="{2E26738F-9E76-48A6-A43F-FA101BD0E6FA}" type="parTrans" cxnId="{C422CFBF-B343-481F-8A2D-F1BC424EF0FB}">
      <dgm:prSet/>
      <dgm:spPr/>
      <dgm:t>
        <a:bodyPr/>
        <a:lstStyle/>
        <a:p>
          <a:endParaRPr lang="ru-RU"/>
        </a:p>
      </dgm:t>
    </dgm:pt>
    <dgm:pt modelId="{4128285E-FA90-41CD-B5BD-D55F761371BB}" type="sibTrans" cxnId="{C422CFBF-B343-481F-8A2D-F1BC424EF0FB}">
      <dgm:prSet/>
      <dgm:spPr/>
      <dgm:t>
        <a:bodyPr/>
        <a:lstStyle/>
        <a:p>
          <a:endParaRPr lang="ru-RU"/>
        </a:p>
      </dgm:t>
    </dgm:pt>
    <dgm:pt modelId="{64424612-096E-40DC-87E1-6525FFC699C0}">
      <dgm:prSet/>
      <dgm:spPr/>
      <dgm:t>
        <a:bodyPr/>
        <a:lstStyle/>
        <a:p>
          <a:r>
            <a:rPr lang="ru-RU" dirty="0" smtClean="0"/>
            <a:t>Измерение температуры</a:t>
          </a:r>
          <a:endParaRPr lang="ru-RU" dirty="0"/>
        </a:p>
      </dgm:t>
    </dgm:pt>
    <dgm:pt modelId="{8F7EDB6E-604D-45EA-B5D3-583A456477D8}" type="parTrans" cxnId="{7C4ABB6C-BC21-41F6-BB16-0F0468D55B2F}">
      <dgm:prSet/>
      <dgm:spPr/>
      <dgm:t>
        <a:bodyPr/>
        <a:lstStyle/>
        <a:p>
          <a:endParaRPr lang="ru-RU"/>
        </a:p>
      </dgm:t>
    </dgm:pt>
    <dgm:pt modelId="{0EFC26DD-0605-4B3D-AEE5-40A471ECD028}" type="sibTrans" cxnId="{7C4ABB6C-BC21-41F6-BB16-0F0468D55B2F}">
      <dgm:prSet/>
      <dgm:spPr/>
      <dgm:t>
        <a:bodyPr/>
        <a:lstStyle/>
        <a:p>
          <a:endParaRPr lang="ru-RU"/>
        </a:p>
      </dgm:t>
    </dgm:pt>
    <dgm:pt modelId="{C45A6E33-36F3-4282-9BA5-7CDD411CB6B1}">
      <dgm:prSet custT="1"/>
      <dgm:spPr/>
      <dgm:t>
        <a:bodyPr/>
        <a:lstStyle/>
        <a:p>
          <a:r>
            <a:rPr lang="ru-RU" sz="1200" dirty="0" smtClean="0"/>
            <a:t>Детям дается короткое задание по пройденной теме (не на оценку). Учитель дает две-три минуты, чтобы начать выполнение задания. В процессе педагог подходит к разным ученикам и спрашивает, какие возникают сложности.</a:t>
          </a:r>
          <a:endParaRPr lang="ru-RU" sz="1200" dirty="0"/>
        </a:p>
      </dgm:t>
    </dgm:pt>
    <dgm:pt modelId="{17EB3E30-31A1-4BED-B378-82C88C3D3FC2}" type="parTrans" cxnId="{0C5FC373-F297-4111-9CF6-EB136E02BEFA}">
      <dgm:prSet/>
      <dgm:spPr/>
      <dgm:t>
        <a:bodyPr/>
        <a:lstStyle/>
        <a:p>
          <a:endParaRPr lang="ru-RU"/>
        </a:p>
      </dgm:t>
    </dgm:pt>
    <dgm:pt modelId="{A7E0FF96-82E4-421B-B32E-66B00A0DD697}" type="sibTrans" cxnId="{0C5FC373-F297-4111-9CF6-EB136E02BEFA}">
      <dgm:prSet/>
      <dgm:spPr/>
      <dgm:t>
        <a:bodyPr/>
        <a:lstStyle/>
        <a:p>
          <a:endParaRPr lang="ru-RU"/>
        </a:p>
      </dgm:t>
    </dgm:pt>
    <dgm:pt modelId="{D66D4335-2646-484E-A42D-82ADD189969D}">
      <dgm:prSet/>
      <dgm:spPr/>
      <dgm:t>
        <a:bodyPr/>
        <a:lstStyle/>
        <a:p>
          <a:r>
            <a:rPr lang="ru-RU" dirty="0" smtClean="0"/>
            <a:t>Тридцатисекундная пауза</a:t>
          </a:r>
          <a:endParaRPr lang="ru-RU" dirty="0"/>
        </a:p>
      </dgm:t>
    </dgm:pt>
    <dgm:pt modelId="{CBC2DAB1-0EB5-40F5-95B0-5ED2C91838FF}" type="parTrans" cxnId="{82259F64-6382-441B-AD70-CB7B79500F65}">
      <dgm:prSet/>
      <dgm:spPr/>
      <dgm:t>
        <a:bodyPr/>
        <a:lstStyle/>
        <a:p>
          <a:endParaRPr lang="ru-RU"/>
        </a:p>
      </dgm:t>
    </dgm:pt>
    <dgm:pt modelId="{61F624CE-51D0-41F6-9F2D-79C4B1027F6F}" type="sibTrans" cxnId="{82259F64-6382-441B-AD70-CB7B79500F65}">
      <dgm:prSet/>
      <dgm:spPr/>
      <dgm:t>
        <a:bodyPr/>
        <a:lstStyle/>
        <a:p>
          <a:endParaRPr lang="ru-RU"/>
        </a:p>
      </dgm:t>
    </dgm:pt>
    <dgm:pt modelId="{580C57C4-0621-42E4-860D-5F336FD98D8C}">
      <dgm:prSet custT="1"/>
      <dgm:spPr/>
      <dgm:t>
        <a:bodyPr/>
        <a:lstStyle/>
        <a:p>
          <a:r>
            <a:rPr lang="ru-RU" sz="1200" dirty="0" smtClean="0"/>
            <a:t>После объяснения новой темы учитель задает вопрос классу и обязательно ждет 30 секунд, чтобы все ученики имели возможность продумать свой ответ. Потом учитель спрашивает слабых, средних и сильных учеников. Заранее нужно продумать дополнительные вопросы и тонкие подсказки. Например, сильному ученику желательно задавать дополнительно более сложные по таксономии Блума вопросы. </a:t>
          </a:r>
          <a:endParaRPr lang="ru-RU" sz="1200" dirty="0"/>
        </a:p>
      </dgm:t>
    </dgm:pt>
    <dgm:pt modelId="{BE9B5AAB-548C-4555-B7B9-01D7F5D14D6F}" type="parTrans" cxnId="{36A540EB-5DE6-4631-AFE6-79902CFA7277}">
      <dgm:prSet/>
      <dgm:spPr/>
      <dgm:t>
        <a:bodyPr/>
        <a:lstStyle/>
        <a:p>
          <a:endParaRPr lang="ru-RU"/>
        </a:p>
      </dgm:t>
    </dgm:pt>
    <dgm:pt modelId="{3B63B6E0-5F90-4CDB-87A3-CCFB8B1F27D7}" type="sibTrans" cxnId="{36A540EB-5DE6-4631-AFE6-79902CFA7277}">
      <dgm:prSet/>
      <dgm:spPr/>
      <dgm:t>
        <a:bodyPr/>
        <a:lstStyle/>
        <a:p>
          <a:endParaRPr lang="ru-RU"/>
        </a:p>
      </dgm:t>
    </dgm:pt>
    <dgm:pt modelId="{20730EA2-C8FA-44EF-8BE7-2C32BE16FF91}">
      <dgm:prSet/>
      <dgm:spPr/>
      <dgm:t>
        <a:bodyPr/>
        <a:lstStyle/>
        <a:p>
          <a:r>
            <a:rPr lang="ru-RU" dirty="0" smtClean="0"/>
            <a:t>Светофор</a:t>
          </a:r>
          <a:endParaRPr lang="ru-RU" dirty="0"/>
        </a:p>
      </dgm:t>
    </dgm:pt>
    <dgm:pt modelId="{753135D6-C863-48F6-BF67-D714F2034328}" type="parTrans" cxnId="{4E057418-1BC9-44B2-8E52-CD244EE91628}">
      <dgm:prSet/>
      <dgm:spPr/>
      <dgm:t>
        <a:bodyPr/>
        <a:lstStyle/>
        <a:p>
          <a:endParaRPr lang="ru-RU"/>
        </a:p>
      </dgm:t>
    </dgm:pt>
    <dgm:pt modelId="{784FF9F7-A346-4420-AC27-00AB6C9582F0}" type="sibTrans" cxnId="{4E057418-1BC9-44B2-8E52-CD244EE91628}">
      <dgm:prSet/>
      <dgm:spPr/>
      <dgm:t>
        <a:bodyPr/>
        <a:lstStyle/>
        <a:p>
          <a:endParaRPr lang="ru-RU"/>
        </a:p>
      </dgm:t>
    </dgm:pt>
    <dgm:pt modelId="{D94661CE-34CB-42F0-AAAF-08AEF952BC55}" type="pres">
      <dgm:prSet presAssocID="{E0814324-1B81-4395-A1B2-48EF5BB83300}" presName="Name0" presStyleCnt="0">
        <dgm:presLayoutVars>
          <dgm:dir/>
          <dgm:animLvl val="lvl"/>
          <dgm:resizeHandles val="exact"/>
        </dgm:presLayoutVars>
      </dgm:prSet>
      <dgm:spPr/>
      <dgm:t>
        <a:bodyPr/>
        <a:lstStyle/>
        <a:p>
          <a:endParaRPr lang="ru-RU"/>
        </a:p>
      </dgm:t>
    </dgm:pt>
    <dgm:pt modelId="{E273EC4E-E619-4210-A38C-4A6D956B6970}" type="pres">
      <dgm:prSet presAssocID="{A93A6074-F7DB-4F44-A9A7-0DE6F5F91633}" presName="linNode" presStyleCnt="0"/>
      <dgm:spPr/>
    </dgm:pt>
    <dgm:pt modelId="{6107F740-6392-4F1E-8A9E-8C0B34C3024D}" type="pres">
      <dgm:prSet presAssocID="{A93A6074-F7DB-4F44-A9A7-0DE6F5F91633}" presName="parentText" presStyleLbl="node1" presStyleIdx="0" presStyleCnt="7" custScaleX="61937">
        <dgm:presLayoutVars>
          <dgm:chMax val="1"/>
          <dgm:bulletEnabled val="1"/>
        </dgm:presLayoutVars>
      </dgm:prSet>
      <dgm:spPr/>
      <dgm:t>
        <a:bodyPr/>
        <a:lstStyle/>
        <a:p>
          <a:endParaRPr lang="ru-RU"/>
        </a:p>
      </dgm:t>
    </dgm:pt>
    <dgm:pt modelId="{E44186B4-E810-47A0-9D6F-B78CE627CD35}" type="pres">
      <dgm:prSet presAssocID="{A93A6074-F7DB-4F44-A9A7-0DE6F5F91633}" presName="descendantText" presStyleLbl="alignAccFollowNode1" presStyleIdx="0" presStyleCnt="7" custScaleX="142525" custScaleY="121358">
        <dgm:presLayoutVars>
          <dgm:bulletEnabled val="1"/>
        </dgm:presLayoutVars>
      </dgm:prSet>
      <dgm:spPr/>
      <dgm:t>
        <a:bodyPr/>
        <a:lstStyle/>
        <a:p>
          <a:endParaRPr lang="ru-RU"/>
        </a:p>
      </dgm:t>
    </dgm:pt>
    <dgm:pt modelId="{831184C6-7048-4B2C-8BD0-C07FA954827B}" type="pres">
      <dgm:prSet presAssocID="{48EFB31A-22E1-40A6-B3A2-7EFF1FFE4E22}" presName="sp" presStyleCnt="0"/>
      <dgm:spPr/>
    </dgm:pt>
    <dgm:pt modelId="{B65D9373-731F-4FCD-9A26-54A9D610BE29}" type="pres">
      <dgm:prSet presAssocID="{20730EA2-C8FA-44EF-8BE7-2C32BE16FF91}" presName="linNode" presStyleCnt="0"/>
      <dgm:spPr/>
    </dgm:pt>
    <dgm:pt modelId="{2089B310-3AE5-4321-B311-9DC715CBED01}" type="pres">
      <dgm:prSet presAssocID="{20730EA2-C8FA-44EF-8BE7-2C32BE16FF91}" presName="parentText" presStyleLbl="node1" presStyleIdx="1" presStyleCnt="7" custScaleX="61937">
        <dgm:presLayoutVars>
          <dgm:chMax val="1"/>
          <dgm:bulletEnabled val="1"/>
        </dgm:presLayoutVars>
      </dgm:prSet>
      <dgm:spPr/>
      <dgm:t>
        <a:bodyPr/>
        <a:lstStyle/>
        <a:p>
          <a:endParaRPr lang="ru-RU"/>
        </a:p>
      </dgm:t>
    </dgm:pt>
    <dgm:pt modelId="{36A7DCFF-25D4-4E9A-A197-0C4153ED2C4B}" type="pres">
      <dgm:prSet presAssocID="{20730EA2-C8FA-44EF-8BE7-2C32BE16FF91}" presName="descendantText" presStyleLbl="alignAccFollowNode1" presStyleIdx="1" presStyleCnt="7" custScaleX="142525">
        <dgm:presLayoutVars>
          <dgm:bulletEnabled val="1"/>
        </dgm:presLayoutVars>
      </dgm:prSet>
      <dgm:spPr/>
      <dgm:t>
        <a:bodyPr/>
        <a:lstStyle/>
        <a:p>
          <a:endParaRPr lang="ru-RU"/>
        </a:p>
      </dgm:t>
    </dgm:pt>
    <dgm:pt modelId="{ACF4FD21-3AEF-4577-93AE-5A285053E2FD}" type="pres">
      <dgm:prSet presAssocID="{784FF9F7-A346-4420-AC27-00AB6C9582F0}" presName="sp" presStyleCnt="0"/>
      <dgm:spPr/>
    </dgm:pt>
    <dgm:pt modelId="{CC2FD83A-90E7-4664-9F9E-5D3BCA95E94C}" type="pres">
      <dgm:prSet presAssocID="{95A07B37-682B-40C6-BC3E-E3FEA3A747D9}" presName="linNode" presStyleCnt="0"/>
      <dgm:spPr/>
    </dgm:pt>
    <dgm:pt modelId="{0F7DF2F4-BB7D-4AD9-B3B3-1B0FB74AA788}" type="pres">
      <dgm:prSet presAssocID="{95A07B37-682B-40C6-BC3E-E3FEA3A747D9}" presName="parentText" presStyleLbl="node1" presStyleIdx="2" presStyleCnt="7" custScaleX="61937">
        <dgm:presLayoutVars>
          <dgm:chMax val="1"/>
          <dgm:bulletEnabled val="1"/>
        </dgm:presLayoutVars>
      </dgm:prSet>
      <dgm:spPr/>
      <dgm:t>
        <a:bodyPr/>
        <a:lstStyle/>
        <a:p>
          <a:endParaRPr lang="ru-RU"/>
        </a:p>
      </dgm:t>
    </dgm:pt>
    <dgm:pt modelId="{A5B9673F-690B-423E-B726-9DB6A7DA6E2A}" type="pres">
      <dgm:prSet presAssocID="{95A07B37-682B-40C6-BC3E-E3FEA3A747D9}" presName="descendantText" presStyleLbl="alignAccFollowNode1" presStyleIdx="2" presStyleCnt="7" custScaleX="141289" custScaleY="128852">
        <dgm:presLayoutVars>
          <dgm:bulletEnabled val="1"/>
        </dgm:presLayoutVars>
      </dgm:prSet>
      <dgm:spPr/>
      <dgm:t>
        <a:bodyPr/>
        <a:lstStyle/>
        <a:p>
          <a:endParaRPr lang="ru-RU"/>
        </a:p>
      </dgm:t>
    </dgm:pt>
    <dgm:pt modelId="{9C29B476-28BE-4F92-850C-AAC534011252}" type="pres">
      <dgm:prSet presAssocID="{F271FC27-AC18-417C-B0E8-90D66FC70E25}" presName="sp" presStyleCnt="0"/>
      <dgm:spPr/>
    </dgm:pt>
    <dgm:pt modelId="{A6AFD342-C345-4DF2-BA1C-F47290B2B52D}" type="pres">
      <dgm:prSet presAssocID="{952EA901-358D-4263-9F4C-D53D36453FA8}" presName="linNode" presStyleCnt="0"/>
      <dgm:spPr/>
    </dgm:pt>
    <dgm:pt modelId="{2B45736D-979D-4F38-8BDB-0DAE109A3BC6}" type="pres">
      <dgm:prSet presAssocID="{952EA901-358D-4263-9F4C-D53D36453FA8}" presName="parentText" presStyleLbl="node1" presStyleIdx="3" presStyleCnt="7" custScaleX="61937">
        <dgm:presLayoutVars>
          <dgm:chMax val="1"/>
          <dgm:bulletEnabled val="1"/>
        </dgm:presLayoutVars>
      </dgm:prSet>
      <dgm:spPr/>
      <dgm:t>
        <a:bodyPr/>
        <a:lstStyle/>
        <a:p>
          <a:endParaRPr lang="ru-RU"/>
        </a:p>
      </dgm:t>
    </dgm:pt>
    <dgm:pt modelId="{FEAB5515-4120-4CD4-9EC0-2434A8E74D04}" type="pres">
      <dgm:prSet presAssocID="{952EA901-358D-4263-9F4C-D53D36453FA8}" presName="descendantText" presStyleLbl="alignAccFollowNode1" presStyleIdx="3" presStyleCnt="7" custScaleX="142525">
        <dgm:presLayoutVars>
          <dgm:bulletEnabled val="1"/>
        </dgm:presLayoutVars>
      </dgm:prSet>
      <dgm:spPr/>
      <dgm:t>
        <a:bodyPr/>
        <a:lstStyle/>
        <a:p>
          <a:endParaRPr lang="ru-RU"/>
        </a:p>
      </dgm:t>
    </dgm:pt>
    <dgm:pt modelId="{99BFDDDD-8A1C-43E2-9939-F474575788C3}" type="pres">
      <dgm:prSet presAssocID="{50B3E0ED-BC46-4B70-9FA0-E203DFFE2959}" presName="sp" presStyleCnt="0"/>
      <dgm:spPr/>
    </dgm:pt>
    <dgm:pt modelId="{3D043EC6-1DC9-4F14-873D-A2A1A9734082}" type="pres">
      <dgm:prSet presAssocID="{5DE6C7CF-4DDA-4E57-87E2-5D134CB1755E}" presName="linNode" presStyleCnt="0"/>
      <dgm:spPr/>
    </dgm:pt>
    <dgm:pt modelId="{9F45091D-E213-45D2-95C6-2F10A2FFBFD8}" type="pres">
      <dgm:prSet presAssocID="{5DE6C7CF-4DDA-4E57-87E2-5D134CB1755E}" presName="parentText" presStyleLbl="node1" presStyleIdx="4" presStyleCnt="7" custScaleX="61937">
        <dgm:presLayoutVars>
          <dgm:chMax val="1"/>
          <dgm:bulletEnabled val="1"/>
        </dgm:presLayoutVars>
      </dgm:prSet>
      <dgm:spPr/>
      <dgm:t>
        <a:bodyPr/>
        <a:lstStyle/>
        <a:p>
          <a:endParaRPr lang="ru-RU"/>
        </a:p>
      </dgm:t>
    </dgm:pt>
    <dgm:pt modelId="{2F4A2BF1-9FBE-40EE-A41C-D43D4662C6B6}" type="pres">
      <dgm:prSet presAssocID="{5DE6C7CF-4DDA-4E57-87E2-5D134CB1755E}" presName="descendantText" presStyleLbl="alignAccFollowNode1" presStyleIdx="4" presStyleCnt="7" custScaleX="142525">
        <dgm:presLayoutVars>
          <dgm:bulletEnabled val="1"/>
        </dgm:presLayoutVars>
      </dgm:prSet>
      <dgm:spPr/>
      <dgm:t>
        <a:bodyPr/>
        <a:lstStyle/>
        <a:p>
          <a:endParaRPr lang="ru-RU"/>
        </a:p>
      </dgm:t>
    </dgm:pt>
    <dgm:pt modelId="{FC7BEE53-6DFF-416D-861E-F589727A6087}" type="pres">
      <dgm:prSet presAssocID="{9736D1ED-E81B-4E2E-AAF6-E9C986995538}" presName="sp" presStyleCnt="0"/>
      <dgm:spPr/>
    </dgm:pt>
    <dgm:pt modelId="{AB6CF8ED-D2B5-414B-BD5A-16C37A6DB3E4}" type="pres">
      <dgm:prSet presAssocID="{64424612-096E-40DC-87E1-6525FFC699C0}" presName="linNode" presStyleCnt="0"/>
      <dgm:spPr/>
    </dgm:pt>
    <dgm:pt modelId="{19EA878D-F443-4346-AF5D-07FDCBB4C4D3}" type="pres">
      <dgm:prSet presAssocID="{64424612-096E-40DC-87E1-6525FFC699C0}" presName="parentText" presStyleLbl="node1" presStyleIdx="5" presStyleCnt="7" custScaleX="61937">
        <dgm:presLayoutVars>
          <dgm:chMax val="1"/>
          <dgm:bulletEnabled val="1"/>
        </dgm:presLayoutVars>
      </dgm:prSet>
      <dgm:spPr/>
      <dgm:t>
        <a:bodyPr/>
        <a:lstStyle/>
        <a:p>
          <a:endParaRPr lang="ru-RU"/>
        </a:p>
      </dgm:t>
    </dgm:pt>
    <dgm:pt modelId="{BBCF4400-73A9-40F6-B1FC-D5AF1B52F59D}" type="pres">
      <dgm:prSet presAssocID="{64424612-096E-40DC-87E1-6525FFC699C0}" presName="descendantText" presStyleLbl="alignAccFollowNode1" presStyleIdx="5" presStyleCnt="7" custScaleX="142525">
        <dgm:presLayoutVars>
          <dgm:bulletEnabled val="1"/>
        </dgm:presLayoutVars>
      </dgm:prSet>
      <dgm:spPr/>
      <dgm:t>
        <a:bodyPr/>
        <a:lstStyle/>
        <a:p>
          <a:endParaRPr lang="ru-RU"/>
        </a:p>
      </dgm:t>
    </dgm:pt>
    <dgm:pt modelId="{5BF5B788-9A89-4BFC-BB62-F22AAB5C21C6}" type="pres">
      <dgm:prSet presAssocID="{0EFC26DD-0605-4B3D-AEE5-40A471ECD028}" presName="sp" presStyleCnt="0"/>
      <dgm:spPr/>
    </dgm:pt>
    <dgm:pt modelId="{6DA87B26-DF36-4C3D-A07D-3DA7ED13CCDD}" type="pres">
      <dgm:prSet presAssocID="{D66D4335-2646-484E-A42D-82ADD189969D}" presName="linNode" presStyleCnt="0"/>
      <dgm:spPr/>
    </dgm:pt>
    <dgm:pt modelId="{21DBECB7-E933-4974-988F-84BF24552188}" type="pres">
      <dgm:prSet presAssocID="{D66D4335-2646-484E-A42D-82ADD189969D}" presName="parentText" presStyleLbl="node1" presStyleIdx="6" presStyleCnt="7" custScaleX="61937">
        <dgm:presLayoutVars>
          <dgm:chMax val="1"/>
          <dgm:bulletEnabled val="1"/>
        </dgm:presLayoutVars>
      </dgm:prSet>
      <dgm:spPr/>
      <dgm:t>
        <a:bodyPr/>
        <a:lstStyle/>
        <a:p>
          <a:endParaRPr lang="ru-RU"/>
        </a:p>
      </dgm:t>
    </dgm:pt>
    <dgm:pt modelId="{91B1C141-024D-41BA-BCF7-EEE80E9E1578}" type="pres">
      <dgm:prSet presAssocID="{D66D4335-2646-484E-A42D-82ADD189969D}" presName="descendantText" presStyleLbl="alignAccFollowNode1" presStyleIdx="6" presStyleCnt="7" custScaleX="142525" custScaleY="115819">
        <dgm:presLayoutVars>
          <dgm:bulletEnabled val="1"/>
        </dgm:presLayoutVars>
      </dgm:prSet>
      <dgm:spPr/>
      <dgm:t>
        <a:bodyPr/>
        <a:lstStyle/>
        <a:p>
          <a:endParaRPr lang="ru-RU"/>
        </a:p>
      </dgm:t>
    </dgm:pt>
  </dgm:ptLst>
  <dgm:cxnLst>
    <dgm:cxn modelId="{FBCC39CA-396F-42C4-BAA0-60E6D218E1CF}" srcId="{E0814324-1B81-4395-A1B2-48EF5BB83300}" destId="{A93A6074-F7DB-4F44-A9A7-0DE6F5F91633}" srcOrd="0" destOrd="0" parTransId="{8563070B-988B-4A57-A26D-BB47D670DBAC}" sibTransId="{48EFB31A-22E1-40A6-B3A2-7EFF1FFE4E22}"/>
    <dgm:cxn modelId="{68D4432D-D607-4B98-B9C3-5583EDDBC2E6}" type="presOf" srcId="{64424612-096E-40DC-87E1-6525FFC699C0}" destId="{19EA878D-F443-4346-AF5D-07FDCBB4C4D3}" srcOrd="0" destOrd="0" presId="urn:microsoft.com/office/officeart/2005/8/layout/vList5"/>
    <dgm:cxn modelId="{36A540EB-5DE6-4631-AFE6-79902CFA7277}" srcId="{D66D4335-2646-484E-A42D-82ADD189969D}" destId="{580C57C4-0621-42E4-860D-5F336FD98D8C}" srcOrd="0" destOrd="0" parTransId="{BE9B5AAB-548C-4555-B7B9-01D7F5D14D6F}" sibTransId="{3B63B6E0-5F90-4CDB-87A3-CCFB8B1F27D7}"/>
    <dgm:cxn modelId="{81AC5F47-32EB-44B9-B8FB-9FDC980770C7}" type="presOf" srcId="{7F3B20E2-8902-4710-B551-38C84ECAC53D}" destId="{A5B9673F-690B-423E-B726-9DB6A7DA6E2A}" srcOrd="0" destOrd="0" presId="urn:microsoft.com/office/officeart/2005/8/layout/vList5"/>
    <dgm:cxn modelId="{7C4ABB6C-BC21-41F6-BB16-0F0468D55B2F}" srcId="{E0814324-1B81-4395-A1B2-48EF5BB83300}" destId="{64424612-096E-40DC-87E1-6525FFC699C0}" srcOrd="5" destOrd="0" parTransId="{8F7EDB6E-604D-45EA-B5D3-583A456477D8}" sibTransId="{0EFC26DD-0605-4B3D-AEE5-40A471ECD028}"/>
    <dgm:cxn modelId="{D88A26CF-70C5-438A-866C-0F13C2A0270F}" srcId="{E0814324-1B81-4395-A1B2-48EF5BB83300}" destId="{95A07B37-682B-40C6-BC3E-E3FEA3A747D9}" srcOrd="2" destOrd="0" parTransId="{43B14EB4-98E3-4506-B8CA-E2BBDE3DBC9C}" sibTransId="{F271FC27-AC18-417C-B0E8-90D66FC70E25}"/>
    <dgm:cxn modelId="{D145E0CE-640C-4025-A09D-79191A30AFE8}" type="presOf" srcId="{C45A6E33-36F3-4282-9BA5-7CDD411CB6B1}" destId="{BBCF4400-73A9-40F6-B1FC-D5AF1B52F59D}" srcOrd="0" destOrd="0" presId="urn:microsoft.com/office/officeart/2005/8/layout/vList5"/>
    <dgm:cxn modelId="{2AF472B8-D7E5-4E76-B715-8353565343F7}" srcId="{E0814324-1B81-4395-A1B2-48EF5BB83300}" destId="{5DE6C7CF-4DDA-4E57-87E2-5D134CB1755E}" srcOrd="4" destOrd="0" parTransId="{7092FCB5-FD85-43AC-AE92-76067463616D}" sibTransId="{9736D1ED-E81B-4E2E-AAF6-E9C986995538}"/>
    <dgm:cxn modelId="{8A62539A-60F8-41FC-862B-48CC6233BE4C}" type="presOf" srcId="{9E338A86-C24A-4BCD-9A68-00663F836741}" destId="{36A7DCFF-25D4-4E9A-A197-0C4153ED2C4B}" srcOrd="0" destOrd="0" presId="urn:microsoft.com/office/officeart/2005/8/layout/vList5"/>
    <dgm:cxn modelId="{1DABF16D-E6FE-45B2-AFA2-DEC8283F8AE6}" type="presOf" srcId="{C40C71E1-582C-4011-B68C-6F38D603C3A7}" destId="{FEAB5515-4120-4CD4-9EC0-2434A8E74D04}" srcOrd="0" destOrd="0" presId="urn:microsoft.com/office/officeart/2005/8/layout/vList5"/>
    <dgm:cxn modelId="{AC2C5100-2474-49F4-ADC6-4DD4A1D618CA}" type="presOf" srcId="{5DE6C7CF-4DDA-4E57-87E2-5D134CB1755E}" destId="{9F45091D-E213-45D2-95C6-2F10A2FFBFD8}" srcOrd="0" destOrd="0" presId="urn:microsoft.com/office/officeart/2005/8/layout/vList5"/>
    <dgm:cxn modelId="{EAA52A3E-90A7-46D2-B5E0-CE9A8F96B54E}" srcId="{A93A6074-F7DB-4F44-A9A7-0DE6F5F91633}" destId="{08806F33-8C18-4337-8F50-A032CD83C376}" srcOrd="0" destOrd="0" parTransId="{75BE3243-1535-4034-A128-C1DA24C9C0AA}" sibTransId="{80C6F032-2B21-4FA4-9454-52CA25091312}"/>
    <dgm:cxn modelId="{82259F64-6382-441B-AD70-CB7B79500F65}" srcId="{E0814324-1B81-4395-A1B2-48EF5BB83300}" destId="{D66D4335-2646-484E-A42D-82ADD189969D}" srcOrd="6" destOrd="0" parTransId="{CBC2DAB1-0EB5-40F5-95B0-5ED2C91838FF}" sibTransId="{61F624CE-51D0-41F6-9F2D-79C4B1027F6F}"/>
    <dgm:cxn modelId="{FE8C455D-0336-4D11-90A0-FE5440FE82EB}" srcId="{20730EA2-C8FA-44EF-8BE7-2C32BE16FF91}" destId="{9E338A86-C24A-4BCD-9A68-00663F836741}" srcOrd="0" destOrd="0" parTransId="{00D9BB23-5E1E-4707-B031-D26C5EEA153C}" sibTransId="{7DFFA7C7-817A-4BB8-A678-28ECD1F18BC0}"/>
    <dgm:cxn modelId="{4E057418-1BC9-44B2-8E52-CD244EE91628}" srcId="{E0814324-1B81-4395-A1B2-48EF5BB83300}" destId="{20730EA2-C8FA-44EF-8BE7-2C32BE16FF91}" srcOrd="1" destOrd="0" parTransId="{753135D6-C863-48F6-BF67-D714F2034328}" sibTransId="{784FF9F7-A346-4420-AC27-00AB6C9582F0}"/>
    <dgm:cxn modelId="{F868DE06-9188-4892-9BB8-B9CFF88B9E6A}" srcId="{E0814324-1B81-4395-A1B2-48EF5BB83300}" destId="{952EA901-358D-4263-9F4C-D53D36453FA8}" srcOrd="3" destOrd="0" parTransId="{09155C4A-A192-430C-9222-3868973EF89F}" sibTransId="{50B3E0ED-BC46-4B70-9FA0-E203DFFE2959}"/>
    <dgm:cxn modelId="{0C5FC373-F297-4111-9CF6-EB136E02BEFA}" srcId="{64424612-096E-40DC-87E1-6525FFC699C0}" destId="{C45A6E33-36F3-4282-9BA5-7CDD411CB6B1}" srcOrd="0" destOrd="0" parTransId="{17EB3E30-31A1-4BED-B378-82C88C3D3FC2}" sibTransId="{A7E0FF96-82E4-421B-B32E-66B00A0DD697}"/>
    <dgm:cxn modelId="{3831812E-5CAB-413B-96F4-32359136EEAA}" type="presOf" srcId="{A93A6074-F7DB-4F44-A9A7-0DE6F5F91633}" destId="{6107F740-6392-4F1E-8A9E-8C0B34C3024D}" srcOrd="0" destOrd="0" presId="urn:microsoft.com/office/officeart/2005/8/layout/vList5"/>
    <dgm:cxn modelId="{C422CFBF-B343-481F-8A2D-F1BC424EF0FB}" srcId="{5DE6C7CF-4DDA-4E57-87E2-5D134CB1755E}" destId="{0D134AF9-CD96-4F59-BF81-69A5C4CC8287}" srcOrd="0" destOrd="0" parTransId="{2E26738F-9E76-48A6-A43F-FA101BD0E6FA}" sibTransId="{4128285E-FA90-41CD-B5BD-D55F761371BB}"/>
    <dgm:cxn modelId="{239B7CF0-D8FE-47FA-892D-91D24AA0D758}" type="presOf" srcId="{95A07B37-682B-40C6-BC3E-E3FEA3A747D9}" destId="{0F7DF2F4-BB7D-4AD9-B3B3-1B0FB74AA788}" srcOrd="0" destOrd="0" presId="urn:microsoft.com/office/officeart/2005/8/layout/vList5"/>
    <dgm:cxn modelId="{4D727285-6BE1-436E-81C0-0A013683EC00}" type="presOf" srcId="{20730EA2-C8FA-44EF-8BE7-2C32BE16FF91}" destId="{2089B310-3AE5-4321-B311-9DC715CBED01}" srcOrd="0" destOrd="0" presId="urn:microsoft.com/office/officeart/2005/8/layout/vList5"/>
    <dgm:cxn modelId="{9C874C6A-5DD6-4B2A-B91A-D9FABC8FF0AE}" type="presOf" srcId="{580C57C4-0621-42E4-860D-5F336FD98D8C}" destId="{91B1C141-024D-41BA-BCF7-EEE80E9E1578}" srcOrd="0" destOrd="0" presId="urn:microsoft.com/office/officeart/2005/8/layout/vList5"/>
    <dgm:cxn modelId="{352F81A2-10C3-4CF6-A8E8-F68E147DB7E5}" type="presOf" srcId="{D66D4335-2646-484E-A42D-82ADD189969D}" destId="{21DBECB7-E933-4974-988F-84BF24552188}" srcOrd="0" destOrd="0" presId="urn:microsoft.com/office/officeart/2005/8/layout/vList5"/>
    <dgm:cxn modelId="{CAF3D32E-4D28-4C99-B000-E3C539D739AD}" type="presOf" srcId="{0D134AF9-CD96-4F59-BF81-69A5C4CC8287}" destId="{2F4A2BF1-9FBE-40EE-A41C-D43D4662C6B6}" srcOrd="0" destOrd="0" presId="urn:microsoft.com/office/officeart/2005/8/layout/vList5"/>
    <dgm:cxn modelId="{0D25E5CB-1998-48C1-B8A0-01A87467170B}" type="presOf" srcId="{952EA901-358D-4263-9F4C-D53D36453FA8}" destId="{2B45736D-979D-4F38-8BDB-0DAE109A3BC6}" srcOrd="0" destOrd="0" presId="urn:microsoft.com/office/officeart/2005/8/layout/vList5"/>
    <dgm:cxn modelId="{599FAFA8-1FB5-43C2-AC58-DC41816F46D8}" type="presOf" srcId="{08806F33-8C18-4337-8F50-A032CD83C376}" destId="{E44186B4-E810-47A0-9D6F-B78CE627CD35}" srcOrd="0" destOrd="0" presId="urn:microsoft.com/office/officeart/2005/8/layout/vList5"/>
    <dgm:cxn modelId="{7701B4F9-D5F4-4007-AA19-5C9B90534B78}" srcId="{952EA901-358D-4263-9F4C-D53D36453FA8}" destId="{C40C71E1-582C-4011-B68C-6F38D603C3A7}" srcOrd="0" destOrd="0" parTransId="{351609F7-C553-41FE-8237-AD8938CA0E32}" sibTransId="{5DAFE35D-641A-4774-8917-7E8A0E2F1072}"/>
    <dgm:cxn modelId="{38BC1877-AEDD-439D-891E-8BC011537BA3}" srcId="{95A07B37-682B-40C6-BC3E-E3FEA3A747D9}" destId="{7F3B20E2-8902-4710-B551-38C84ECAC53D}" srcOrd="0" destOrd="0" parTransId="{99712DEF-9F89-4F28-B3C1-D74111C3E0DD}" sibTransId="{13358848-D537-4A84-8210-D89F0AF29B31}"/>
    <dgm:cxn modelId="{4DF19073-B6AE-431A-9EFB-5A84D16385A7}" type="presOf" srcId="{E0814324-1B81-4395-A1B2-48EF5BB83300}" destId="{D94661CE-34CB-42F0-AAAF-08AEF952BC55}" srcOrd="0" destOrd="0" presId="urn:microsoft.com/office/officeart/2005/8/layout/vList5"/>
    <dgm:cxn modelId="{DB156E6B-1C3F-456A-BBF9-8928BDA174AB}" srcId="{95A07B37-682B-40C6-BC3E-E3FEA3A747D9}" destId="{C9AED748-FCB8-470A-B593-CB617F0D6315}" srcOrd="1" destOrd="0" parTransId="{151B40F3-B55C-4B70-8325-88BCB39C2837}" sibTransId="{2A34E586-FCDD-45CE-B6EA-55FE46C3C646}"/>
    <dgm:cxn modelId="{CDC3FF81-AFF5-4F31-A8A4-B27C59A4A0F1}" type="presOf" srcId="{C9AED748-FCB8-470A-B593-CB617F0D6315}" destId="{A5B9673F-690B-423E-B726-9DB6A7DA6E2A}" srcOrd="0" destOrd="1" presId="urn:microsoft.com/office/officeart/2005/8/layout/vList5"/>
    <dgm:cxn modelId="{C5C450CE-5B16-4841-81BF-138BD16DA5A5}" type="presParOf" srcId="{D94661CE-34CB-42F0-AAAF-08AEF952BC55}" destId="{E273EC4E-E619-4210-A38C-4A6D956B6970}" srcOrd="0" destOrd="0" presId="urn:microsoft.com/office/officeart/2005/8/layout/vList5"/>
    <dgm:cxn modelId="{E5B6B0AA-6D79-4740-B6E4-1C4BD5F65DCA}" type="presParOf" srcId="{E273EC4E-E619-4210-A38C-4A6D956B6970}" destId="{6107F740-6392-4F1E-8A9E-8C0B34C3024D}" srcOrd="0" destOrd="0" presId="urn:microsoft.com/office/officeart/2005/8/layout/vList5"/>
    <dgm:cxn modelId="{C490D734-0C64-422F-98D5-C529D481728B}" type="presParOf" srcId="{E273EC4E-E619-4210-A38C-4A6D956B6970}" destId="{E44186B4-E810-47A0-9D6F-B78CE627CD35}" srcOrd="1" destOrd="0" presId="urn:microsoft.com/office/officeart/2005/8/layout/vList5"/>
    <dgm:cxn modelId="{3E633484-D711-4BA2-8BEC-2BB2205BFF61}" type="presParOf" srcId="{D94661CE-34CB-42F0-AAAF-08AEF952BC55}" destId="{831184C6-7048-4B2C-8BD0-C07FA954827B}" srcOrd="1" destOrd="0" presId="urn:microsoft.com/office/officeart/2005/8/layout/vList5"/>
    <dgm:cxn modelId="{772364EC-F93D-4CF3-8EEA-19109C7E3502}" type="presParOf" srcId="{D94661CE-34CB-42F0-AAAF-08AEF952BC55}" destId="{B65D9373-731F-4FCD-9A26-54A9D610BE29}" srcOrd="2" destOrd="0" presId="urn:microsoft.com/office/officeart/2005/8/layout/vList5"/>
    <dgm:cxn modelId="{7BF5F724-41A9-495B-8C99-134DB6920B09}" type="presParOf" srcId="{B65D9373-731F-4FCD-9A26-54A9D610BE29}" destId="{2089B310-3AE5-4321-B311-9DC715CBED01}" srcOrd="0" destOrd="0" presId="urn:microsoft.com/office/officeart/2005/8/layout/vList5"/>
    <dgm:cxn modelId="{C342F0A9-944C-4C47-9BF1-17AF1FDE70AF}" type="presParOf" srcId="{B65D9373-731F-4FCD-9A26-54A9D610BE29}" destId="{36A7DCFF-25D4-4E9A-A197-0C4153ED2C4B}" srcOrd="1" destOrd="0" presId="urn:microsoft.com/office/officeart/2005/8/layout/vList5"/>
    <dgm:cxn modelId="{40F803A8-A666-4277-982A-4476257BD896}" type="presParOf" srcId="{D94661CE-34CB-42F0-AAAF-08AEF952BC55}" destId="{ACF4FD21-3AEF-4577-93AE-5A285053E2FD}" srcOrd="3" destOrd="0" presId="urn:microsoft.com/office/officeart/2005/8/layout/vList5"/>
    <dgm:cxn modelId="{ECB480F1-23CA-4CD2-98AF-159F8003FC52}" type="presParOf" srcId="{D94661CE-34CB-42F0-AAAF-08AEF952BC55}" destId="{CC2FD83A-90E7-4664-9F9E-5D3BCA95E94C}" srcOrd="4" destOrd="0" presId="urn:microsoft.com/office/officeart/2005/8/layout/vList5"/>
    <dgm:cxn modelId="{0DEB2487-5D0D-4747-8113-3E828E399681}" type="presParOf" srcId="{CC2FD83A-90E7-4664-9F9E-5D3BCA95E94C}" destId="{0F7DF2F4-BB7D-4AD9-B3B3-1B0FB74AA788}" srcOrd="0" destOrd="0" presId="urn:microsoft.com/office/officeart/2005/8/layout/vList5"/>
    <dgm:cxn modelId="{71B77C4B-7172-4353-AADB-2C76A44FC86E}" type="presParOf" srcId="{CC2FD83A-90E7-4664-9F9E-5D3BCA95E94C}" destId="{A5B9673F-690B-423E-B726-9DB6A7DA6E2A}" srcOrd="1" destOrd="0" presId="urn:microsoft.com/office/officeart/2005/8/layout/vList5"/>
    <dgm:cxn modelId="{0B77B142-9CF0-47AB-8737-E63A3A001779}" type="presParOf" srcId="{D94661CE-34CB-42F0-AAAF-08AEF952BC55}" destId="{9C29B476-28BE-4F92-850C-AAC534011252}" srcOrd="5" destOrd="0" presId="urn:microsoft.com/office/officeart/2005/8/layout/vList5"/>
    <dgm:cxn modelId="{703BD585-909B-4023-80CD-6414D61DC6D1}" type="presParOf" srcId="{D94661CE-34CB-42F0-AAAF-08AEF952BC55}" destId="{A6AFD342-C345-4DF2-BA1C-F47290B2B52D}" srcOrd="6" destOrd="0" presId="urn:microsoft.com/office/officeart/2005/8/layout/vList5"/>
    <dgm:cxn modelId="{61CA96D6-DACB-49D1-9071-112152A18AE6}" type="presParOf" srcId="{A6AFD342-C345-4DF2-BA1C-F47290B2B52D}" destId="{2B45736D-979D-4F38-8BDB-0DAE109A3BC6}" srcOrd="0" destOrd="0" presId="urn:microsoft.com/office/officeart/2005/8/layout/vList5"/>
    <dgm:cxn modelId="{B256DD4E-2CFE-4DE1-B09B-563574E6518A}" type="presParOf" srcId="{A6AFD342-C345-4DF2-BA1C-F47290B2B52D}" destId="{FEAB5515-4120-4CD4-9EC0-2434A8E74D04}" srcOrd="1" destOrd="0" presId="urn:microsoft.com/office/officeart/2005/8/layout/vList5"/>
    <dgm:cxn modelId="{A242DA9A-BD45-4FC1-80D5-9AAD619A0A78}" type="presParOf" srcId="{D94661CE-34CB-42F0-AAAF-08AEF952BC55}" destId="{99BFDDDD-8A1C-43E2-9939-F474575788C3}" srcOrd="7" destOrd="0" presId="urn:microsoft.com/office/officeart/2005/8/layout/vList5"/>
    <dgm:cxn modelId="{DCA8619A-5B1C-48FD-A237-E97DC9E056B6}" type="presParOf" srcId="{D94661CE-34CB-42F0-AAAF-08AEF952BC55}" destId="{3D043EC6-1DC9-4F14-873D-A2A1A9734082}" srcOrd="8" destOrd="0" presId="urn:microsoft.com/office/officeart/2005/8/layout/vList5"/>
    <dgm:cxn modelId="{DF5FABDD-87ED-4477-8B5F-A4D866EBDC5A}" type="presParOf" srcId="{3D043EC6-1DC9-4F14-873D-A2A1A9734082}" destId="{9F45091D-E213-45D2-95C6-2F10A2FFBFD8}" srcOrd="0" destOrd="0" presId="urn:microsoft.com/office/officeart/2005/8/layout/vList5"/>
    <dgm:cxn modelId="{68A8BE0C-EA5C-4EF4-AB8A-C0523129C0A5}" type="presParOf" srcId="{3D043EC6-1DC9-4F14-873D-A2A1A9734082}" destId="{2F4A2BF1-9FBE-40EE-A41C-D43D4662C6B6}" srcOrd="1" destOrd="0" presId="urn:microsoft.com/office/officeart/2005/8/layout/vList5"/>
    <dgm:cxn modelId="{74EBF5DD-188F-4C74-ABDF-518AE8A9B417}" type="presParOf" srcId="{D94661CE-34CB-42F0-AAAF-08AEF952BC55}" destId="{FC7BEE53-6DFF-416D-861E-F589727A6087}" srcOrd="9" destOrd="0" presId="urn:microsoft.com/office/officeart/2005/8/layout/vList5"/>
    <dgm:cxn modelId="{87FAFB41-2D10-4C8C-85F4-A9F5E0A5FC06}" type="presParOf" srcId="{D94661CE-34CB-42F0-AAAF-08AEF952BC55}" destId="{AB6CF8ED-D2B5-414B-BD5A-16C37A6DB3E4}" srcOrd="10" destOrd="0" presId="urn:microsoft.com/office/officeart/2005/8/layout/vList5"/>
    <dgm:cxn modelId="{5D3C28B4-2B04-415F-9299-E21B00FAED9D}" type="presParOf" srcId="{AB6CF8ED-D2B5-414B-BD5A-16C37A6DB3E4}" destId="{19EA878D-F443-4346-AF5D-07FDCBB4C4D3}" srcOrd="0" destOrd="0" presId="urn:microsoft.com/office/officeart/2005/8/layout/vList5"/>
    <dgm:cxn modelId="{6ECC55BA-ED56-462E-BB0D-DBBBEE1A87EB}" type="presParOf" srcId="{AB6CF8ED-D2B5-414B-BD5A-16C37A6DB3E4}" destId="{BBCF4400-73A9-40F6-B1FC-D5AF1B52F59D}" srcOrd="1" destOrd="0" presId="urn:microsoft.com/office/officeart/2005/8/layout/vList5"/>
    <dgm:cxn modelId="{D342EE21-1FBD-4E88-965E-852E1D32C6FB}" type="presParOf" srcId="{D94661CE-34CB-42F0-AAAF-08AEF952BC55}" destId="{5BF5B788-9A89-4BFC-BB62-F22AAB5C21C6}" srcOrd="11" destOrd="0" presId="urn:microsoft.com/office/officeart/2005/8/layout/vList5"/>
    <dgm:cxn modelId="{BE83B328-1A58-4DEE-9524-CEB8D2EBD4EC}" type="presParOf" srcId="{D94661CE-34CB-42F0-AAAF-08AEF952BC55}" destId="{6DA87B26-DF36-4C3D-A07D-3DA7ED13CCDD}" srcOrd="12" destOrd="0" presId="urn:microsoft.com/office/officeart/2005/8/layout/vList5"/>
    <dgm:cxn modelId="{50ABA1FC-E057-4DFD-8055-73D078F752E0}" type="presParOf" srcId="{6DA87B26-DF36-4C3D-A07D-3DA7ED13CCDD}" destId="{21DBECB7-E933-4974-988F-84BF24552188}" srcOrd="0" destOrd="0" presId="urn:microsoft.com/office/officeart/2005/8/layout/vList5"/>
    <dgm:cxn modelId="{2FB56DDF-2DB3-4979-8E6A-7D56A26591AB}" type="presParOf" srcId="{6DA87B26-DF36-4C3D-A07D-3DA7ED13CCDD}" destId="{91B1C141-024D-41BA-BCF7-EEE80E9E157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40FB9F-4FC0-43C9-9ABC-E829DDF2027D}" type="doc">
      <dgm:prSet loTypeId="urn:microsoft.com/office/officeart/2005/8/layout/hierarchy3" loCatId="list" qsTypeId="urn:microsoft.com/office/officeart/2005/8/quickstyle/simple5" qsCatId="simple" csTypeId="urn:microsoft.com/office/officeart/2005/8/colors/colorful4" csCatId="colorful" phldr="1"/>
      <dgm:spPr/>
      <dgm:t>
        <a:bodyPr/>
        <a:lstStyle/>
        <a:p>
          <a:endParaRPr lang="ru-RU"/>
        </a:p>
      </dgm:t>
    </dgm:pt>
    <dgm:pt modelId="{4DD63036-688E-4E54-B8B7-CECD15B1CDCB}">
      <dgm:prSet phldrT="[Текст]"/>
      <dgm:spPr/>
      <dgm:t>
        <a:bodyPr/>
        <a:lstStyle/>
        <a:p>
          <a:r>
            <a:rPr lang="ru-RU" dirty="0" smtClean="0"/>
            <a:t>Технологии равных возможностей</a:t>
          </a:r>
          <a:endParaRPr lang="ru-RU" dirty="0"/>
        </a:p>
      </dgm:t>
    </dgm:pt>
    <dgm:pt modelId="{98A0645A-CFB8-4D28-AE09-328D1283398E}" type="parTrans" cxnId="{6B672ED8-7C2E-4888-805D-E48DEC16E8F5}">
      <dgm:prSet/>
      <dgm:spPr/>
      <dgm:t>
        <a:bodyPr/>
        <a:lstStyle/>
        <a:p>
          <a:endParaRPr lang="ru-RU"/>
        </a:p>
      </dgm:t>
    </dgm:pt>
    <dgm:pt modelId="{50C97671-2705-470F-9308-7AE94B322145}" type="sibTrans" cxnId="{6B672ED8-7C2E-4888-805D-E48DEC16E8F5}">
      <dgm:prSet/>
      <dgm:spPr/>
      <dgm:t>
        <a:bodyPr/>
        <a:lstStyle/>
        <a:p>
          <a:endParaRPr lang="ru-RU"/>
        </a:p>
      </dgm:t>
    </dgm:pt>
    <dgm:pt modelId="{87B8962A-9DF7-4345-B3AD-909C4B0A5460}">
      <dgm:prSet phldrT="[Текст]">
        <dgm:style>
          <a:lnRef idx="1">
            <a:schemeClr val="accent2"/>
          </a:lnRef>
          <a:fillRef idx="2">
            <a:schemeClr val="accent2"/>
          </a:fillRef>
          <a:effectRef idx="1">
            <a:schemeClr val="accent2"/>
          </a:effectRef>
          <a:fontRef idx="minor">
            <a:schemeClr val="dk1"/>
          </a:fontRef>
        </dgm:style>
      </dgm:prSet>
      <dgm:spPr/>
      <dgm:t>
        <a:bodyPr/>
        <a:lstStyle/>
        <a:p>
          <a:r>
            <a:rPr lang="ru-RU" dirty="0" smtClean="0">
              <a:hlinkClick xmlns:r="http://schemas.openxmlformats.org/officeDocument/2006/relationships" r:id="rId1" action="ppaction://hlinksldjump"/>
            </a:rPr>
            <a:t>Равные возможности для ответа</a:t>
          </a:r>
          <a:endParaRPr lang="ru-RU" dirty="0"/>
        </a:p>
      </dgm:t>
    </dgm:pt>
    <dgm:pt modelId="{A98F74DC-7426-4F0A-ABF2-727AC1C8439D}" type="parTrans" cxnId="{D46C9DD9-A3A4-4CB4-9175-6ACF522B0593}">
      <dgm:prSet/>
      <dgm:spPr/>
      <dgm:t>
        <a:bodyPr/>
        <a:lstStyle/>
        <a:p>
          <a:endParaRPr lang="ru-RU"/>
        </a:p>
      </dgm:t>
    </dgm:pt>
    <dgm:pt modelId="{84CF3489-3D55-4EE8-9911-9EC9E31424A9}" type="sibTrans" cxnId="{D46C9DD9-A3A4-4CB4-9175-6ACF522B0593}">
      <dgm:prSet/>
      <dgm:spPr/>
      <dgm:t>
        <a:bodyPr/>
        <a:lstStyle/>
        <a:p>
          <a:endParaRPr lang="ru-RU"/>
        </a:p>
      </dgm:t>
    </dgm:pt>
    <dgm:pt modelId="{E226989F-792A-4F25-9DED-966FA7A348A1}">
      <dgm:prSet/>
      <dgm:spPr/>
      <dgm:t>
        <a:bodyPr/>
        <a:lstStyle/>
        <a:p>
          <a:r>
            <a:rPr lang="ru-RU" dirty="0" smtClean="0">
              <a:hlinkClick xmlns:r="http://schemas.openxmlformats.org/officeDocument/2006/relationships" r:id="rId2" action="ppaction://hlinksldjump"/>
            </a:rPr>
            <a:t>Время для размышления</a:t>
          </a:r>
          <a:endParaRPr lang="ru-RU" dirty="0"/>
        </a:p>
      </dgm:t>
    </dgm:pt>
    <dgm:pt modelId="{830CBECA-CCC4-4DA3-9F75-0EB8A15A6885}" type="parTrans" cxnId="{4DC7E44F-D318-49ED-B6CE-20E67F6FBE2D}">
      <dgm:prSet/>
      <dgm:spPr/>
      <dgm:t>
        <a:bodyPr/>
        <a:lstStyle/>
        <a:p>
          <a:endParaRPr lang="ru-RU"/>
        </a:p>
      </dgm:t>
    </dgm:pt>
    <dgm:pt modelId="{41ECCEE6-AE20-40F3-AA49-989188F3C91E}" type="sibTrans" cxnId="{4DC7E44F-D318-49ED-B6CE-20E67F6FBE2D}">
      <dgm:prSet/>
      <dgm:spPr/>
      <dgm:t>
        <a:bodyPr/>
        <a:lstStyle/>
        <a:p>
          <a:endParaRPr lang="ru-RU"/>
        </a:p>
      </dgm:t>
    </dgm:pt>
    <dgm:pt modelId="{AE4FF071-EC63-4CDB-8634-9377B89A83F2}">
      <dgm:prSet/>
      <dgm:spPr/>
      <dgm:t>
        <a:bodyPr/>
        <a:lstStyle/>
        <a:p>
          <a:r>
            <a:rPr lang="ru-RU" dirty="0" smtClean="0">
              <a:hlinkClick xmlns:r="http://schemas.openxmlformats.org/officeDocument/2006/relationships" r:id="rId3" action="ppaction://hlinksldjump"/>
            </a:rPr>
            <a:t>Индивидуальная помощь и внимание</a:t>
          </a:r>
          <a:endParaRPr lang="ru-RU" dirty="0"/>
        </a:p>
      </dgm:t>
    </dgm:pt>
    <dgm:pt modelId="{1A273214-1EC0-43E3-962E-0F0BB2529756}" type="parTrans" cxnId="{FF414629-1C28-49A6-8828-1A682A58C07C}">
      <dgm:prSet/>
      <dgm:spPr/>
      <dgm:t>
        <a:bodyPr/>
        <a:lstStyle/>
        <a:p>
          <a:endParaRPr lang="ru-RU"/>
        </a:p>
      </dgm:t>
    </dgm:pt>
    <dgm:pt modelId="{0FAB41B9-0B65-4E2F-A8A5-1712AE1E93D8}" type="sibTrans" cxnId="{FF414629-1C28-49A6-8828-1A682A58C07C}">
      <dgm:prSet/>
      <dgm:spPr/>
      <dgm:t>
        <a:bodyPr/>
        <a:lstStyle/>
        <a:p>
          <a:endParaRPr lang="ru-RU"/>
        </a:p>
      </dgm:t>
    </dgm:pt>
    <dgm:pt modelId="{10682742-33AD-408F-9507-116E015A04DC}">
      <dgm:prSet>
        <dgm:style>
          <a:lnRef idx="1">
            <a:schemeClr val="accent2"/>
          </a:lnRef>
          <a:fillRef idx="2">
            <a:schemeClr val="accent2"/>
          </a:fillRef>
          <a:effectRef idx="1">
            <a:schemeClr val="accent2"/>
          </a:effectRef>
          <a:fontRef idx="minor">
            <a:schemeClr val="dk1"/>
          </a:fontRef>
        </dgm:style>
      </dgm:prSet>
      <dgm:spPr/>
      <dgm:t>
        <a:bodyPr/>
        <a:lstStyle/>
        <a:p>
          <a:r>
            <a:rPr lang="ru-RU" dirty="0" smtClean="0">
              <a:hlinkClick xmlns:r="http://schemas.openxmlformats.org/officeDocument/2006/relationships" r:id="rId4" action="ppaction://hlinksldjump"/>
            </a:rPr>
            <a:t>Активность учеников на уроке</a:t>
          </a:r>
          <a:endParaRPr lang="ru-RU" dirty="0"/>
        </a:p>
      </dgm:t>
    </dgm:pt>
    <dgm:pt modelId="{B150FEE7-30A1-43BE-B114-6C76DFFFCB52}" type="parTrans" cxnId="{5E2671D0-FAC6-414C-9267-8586996F92A3}">
      <dgm:prSet/>
      <dgm:spPr/>
      <dgm:t>
        <a:bodyPr/>
        <a:lstStyle/>
        <a:p>
          <a:endParaRPr lang="ru-RU"/>
        </a:p>
      </dgm:t>
    </dgm:pt>
    <dgm:pt modelId="{8F0B6174-DE4C-4B40-83B9-30679A1703D8}" type="sibTrans" cxnId="{5E2671D0-FAC6-414C-9267-8586996F92A3}">
      <dgm:prSet/>
      <dgm:spPr/>
      <dgm:t>
        <a:bodyPr/>
        <a:lstStyle/>
        <a:p>
          <a:endParaRPr lang="ru-RU"/>
        </a:p>
      </dgm:t>
    </dgm:pt>
    <dgm:pt modelId="{64E38C42-E0AA-4D65-980A-F367735AD9BD}">
      <dgm:prSet/>
      <dgm:spPr/>
      <dgm:t>
        <a:bodyPr/>
        <a:lstStyle/>
        <a:p>
          <a:r>
            <a:rPr lang="ru-RU" dirty="0" smtClean="0">
              <a:hlinkClick xmlns:r="http://schemas.openxmlformats.org/officeDocument/2006/relationships" r:id="rId5" action="ppaction://hlinksldjump"/>
            </a:rPr>
            <a:t>Близость к ученикам</a:t>
          </a:r>
          <a:endParaRPr lang="ru-RU" dirty="0"/>
        </a:p>
      </dgm:t>
    </dgm:pt>
    <dgm:pt modelId="{841DD34B-4CB0-4F14-9795-A189F780987D}" type="parTrans" cxnId="{6ABA8266-BF2D-40BE-B384-160380FC5474}">
      <dgm:prSet/>
      <dgm:spPr/>
      <dgm:t>
        <a:bodyPr/>
        <a:lstStyle/>
        <a:p>
          <a:endParaRPr lang="ru-RU"/>
        </a:p>
      </dgm:t>
    </dgm:pt>
    <dgm:pt modelId="{39BF2C98-A493-4A7A-9388-F542AD68E780}" type="sibTrans" cxnId="{6ABA8266-BF2D-40BE-B384-160380FC5474}">
      <dgm:prSet/>
      <dgm:spPr/>
      <dgm:t>
        <a:bodyPr/>
        <a:lstStyle/>
        <a:p>
          <a:endParaRPr lang="ru-RU"/>
        </a:p>
      </dgm:t>
    </dgm:pt>
    <dgm:pt modelId="{EA5111B8-79A4-42BB-A21D-204688278B7A}">
      <dgm:prSet phldrT="[Текст]"/>
      <dgm:spPr/>
      <dgm:t>
        <a:bodyPr/>
        <a:lstStyle/>
        <a:p>
          <a:r>
            <a:rPr lang="ru-RU" smtClean="0"/>
            <a:t>Обратная связь</a:t>
          </a:r>
          <a:endParaRPr lang="ru-RU" dirty="0"/>
        </a:p>
      </dgm:t>
    </dgm:pt>
    <dgm:pt modelId="{6682486B-192C-41B4-8961-394BE3215F15}" type="sibTrans" cxnId="{804E1D9C-7B21-49B7-8775-454B6C28A18E}">
      <dgm:prSet/>
      <dgm:spPr/>
      <dgm:t>
        <a:bodyPr/>
        <a:lstStyle/>
        <a:p>
          <a:endParaRPr lang="ru-RU"/>
        </a:p>
      </dgm:t>
    </dgm:pt>
    <dgm:pt modelId="{AAEE54A7-7762-4426-8447-7CB8330274B8}" type="parTrans" cxnId="{804E1D9C-7B21-49B7-8775-454B6C28A18E}">
      <dgm:prSet/>
      <dgm:spPr/>
      <dgm:t>
        <a:bodyPr/>
        <a:lstStyle/>
        <a:p>
          <a:endParaRPr lang="ru-RU"/>
        </a:p>
      </dgm:t>
    </dgm:pt>
    <dgm:pt modelId="{70205663-61ED-440D-B8CC-9DAA8E724266}">
      <dgm:prSet>
        <dgm:style>
          <a:lnRef idx="1">
            <a:schemeClr val="accent2"/>
          </a:lnRef>
          <a:fillRef idx="2">
            <a:schemeClr val="accent2"/>
          </a:fillRef>
          <a:effectRef idx="1">
            <a:schemeClr val="accent2"/>
          </a:effectRef>
          <a:fontRef idx="minor">
            <a:schemeClr val="dk1"/>
          </a:fontRef>
        </dgm:style>
      </dgm:prSet>
      <dgm:spPr/>
      <dgm:t>
        <a:bodyPr/>
        <a:lstStyle/>
        <a:p>
          <a:r>
            <a:rPr lang="ru-RU" dirty="0" smtClean="0">
              <a:hlinkClick xmlns:r="http://schemas.openxmlformats.org/officeDocument/2006/relationships" r:id="rId6" action="ppaction://hlinksldjump"/>
            </a:rPr>
            <a:t>Реакция на каждый ответ</a:t>
          </a:r>
          <a:endParaRPr lang="ru-RU" dirty="0"/>
        </a:p>
      </dgm:t>
    </dgm:pt>
    <dgm:pt modelId="{E8B2DD8F-B0F7-4E0B-BE52-7050CC62C3B5}" type="parTrans" cxnId="{10FC6376-E437-4891-9566-036E45613C53}">
      <dgm:prSet/>
      <dgm:spPr/>
      <dgm:t>
        <a:bodyPr/>
        <a:lstStyle/>
        <a:p>
          <a:endParaRPr lang="ru-RU"/>
        </a:p>
      </dgm:t>
    </dgm:pt>
    <dgm:pt modelId="{2116BECB-0DB4-436C-9C67-85636E46D80F}" type="sibTrans" cxnId="{10FC6376-E437-4891-9566-036E45613C53}">
      <dgm:prSet/>
      <dgm:spPr/>
      <dgm:t>
        <a:bodyPr/>
        <a:lstStyle/>
        <a:p>
          <a:endParaRPr lang="ru-RU"/>
        </a:p>
      </dgm:t>
    </dgm:pt>
    <dgm:pt modelId="{E6E95D36-01A4-482D-A7BE-6037B746F9BC}">
      <dgm:prSet>
        <dgm:style>
          <a:lnRef idx="1">
            <a:schemeClr val="accent2"/>
          </a:lnRef>
          <a:fillRef idx="2">
            <a:schemeClr val="accent2"/>
          </a:fillRef>
          <a:effectRef idx="1">
            <a:schemeClr val="accent2"/>
          </a:effectRef>
          <a:fontRef idx="minor">
            <a:schemeClr val="dk1"/>
          </a:fontRef>
        </dgm:style>
      </dgm:prSet>
      <dgm:spPr/>
      <dgm:t>
        <a:bodyPr/>
        <a:lstStyle/>
        <a:p>
          <a:r>
            <a:rPr lang="ru-RU" dirty="0" smtClean="0">
              <a:hlinkClick xmlns:r="http://schemas.openxmlformats.org/officeDocument/2006/relationships" r:id="rId7" action="ppaction://hlinksldjump"/>
            </a:rPr>
            <a:t>Похвала, выражение одобрения</a:t>
          </a:r>
          <a:endParaRPr lang="ru-RU" dirty="0"/>
        </a:p>
      </dgm:t>
    </dgm:pt>
    <dgm:pt modelId="{6BC85939-F16B-4275-AA3D-BBD4C2AAAFF6}" type="parTrans" cxnId="{C2D2C053-9AD9-46DE-8D1E-0E8DC1D93F45}">
      <dgm:prSet/>
      <dgm:spPr/>
      <dgm:t>
        <a:bodyPr/>
        <a:lstStyle/>
        <a:p>
          <a:endParaRPr lang="ru-RU"/>
        </a:p>
      </dgm:t>
    </dgm:pt>
    <dgm:pt modelId="{BBD5DB9F-F214-4CDE-A2CD-77DCC040B6B5}" type="sibTrans" cxnId="{C2D2C053-9AD9-46DE-8D1E-0E8DC1D93F45}">
      <dgm:prSet/>
      <dgm:spPr/>
      <dgm:t>
        <a:bodyPr/>
        <a:lstStyle/>
        <a:p>
          <a:endParaRPr lang="ru-RU"/>
        </a:p>
      </dgm:t>
    </dgm:pt>
    <dgm:pt modelId="{5CE8E687-9E44-4998-A164-ECA2F060A222}">
      <dgm:prSet/>
      <dgm:spPr/>
      <dgm:t>
        <a:bodyPr/>
        <a:lstStyle/>
        <a:p>
          <a:r>
            <a:rPr lang="ru-RU" dirty="0" smtClean="0">
              <a:hlinkClick xmlns:r="http://schemas.openxmlformats.org/officeDocument/2006/relationships" r:id="rId8" action="ppaction://hlinksldjump"/>
            </a:rPr>
            <a:t>Объяснение причин похвалы</a:t>
          </a:r>
          <a:endParaRPr lang="ru-RU" dirty="0"/>
        </a:p>
      </dgm:t>
    </dgm:pt>
    <dgm:pt modelId="{EA50BD9A-071B-4CAF-91DE-7BFECBA3FD5E}" type="parTrans" cxnId="{9A3EFC66-D9E1-4AC6-AED7-11897CA96B36}">
      <dgm:prSet/>
      <dgm:spPr/>
      <dgm:t>
        <a:bodyPr/>
        <a:lstStyle/>
        <a:p>
          <a:endParaRPr lang="ru-RU"/>
        </a:p>
      </dgm:t>
    </dgm:pt>
    <dgm:pt modelId="{1AE8B1C7-CA89-4011-AAC5-CA01DE367BB9}" type="sibTrans" cxnId="{9A3EFC66-D9E1-4AC6-AED7-11897CA96B36}">
      <dgm:prSet/>
      <dgm:spPr/>
      <dgm:t>
        <a:bodyPr/>
        <a:lstStyle/>
        <a:p>
          <a:endParaRPr lang="ru-RU"/>
        </a:p>
      </dgm:t>
    </dgm:pt>
    <dgm:pt modelId="{B0E2F5A1-EED9-4E01-8CA0-AECB246D1A49}">
      <dgm:prSet/>
      <dgm:spPr/>
      <dgm:t>
        <a:bodyPr/>
        <a:lstStyle/>
        <a:p>
          <a:r>
            <a:rPr lang="ru-RU" dirty="0" smtClean="0"/>
            <a:t>Демонстрация высоких ожиданий и опыт успешности</a:t>
          </a:r>
          <a:endParaRPr lang="ru-RU" dirty="0"/>
        </a:p>
      </dgm:t>
    </dgm:pt>
    <dgm:pt modelId="{F32DB3E3-0AA7-44A9-A249-60B89086A28A}" type="parTrans" cxnId="{3E6FDD3C-29D9-42C2-A570-5003F0632B63}">
      <dgm:prSet/>
      <dgm:spPr/>
      <dgm:t>
        <a:bodyPr/>
        <a:lstStyle/>
        <a:p>
          <a:endParaRPr lang="ru-RU"/>
        </a:p>
      </dgm:t>
    </dgm:pt>
    <dgm:pt modelId="{A297A4E3-2D08-46DA-B7B9-750D781F51EF}" type="sibTrans" cxnId="{3E6FDD3C-29D9-42C2-A570-5003F0632B63}">
      <dgm:prSet/>
      <dgm:spPr/>
      <dgm:t>
        <a:bodyPr/>
        <a:lstStyle/>
        <a:p>
          <a:endParaRPr lang="ru-RU"/>
        </a:p>
      </dgm:t>
    </dgm:pt>
    <dgm:pt modelId="{654FD67E-4699-4B22-84B8-2E61F7D55410}">
      <dgm:prSet/>
      <dgm:spPr/>
      <dgm:t>
        <a:bodyPr/>
        <a:lstStyle/>
        <a:p>
          <a:r>
            <a:rPr lang="ru-RU" dirty="0" smtClean="0">
              <a:hlinkClick xmlns:r="http://schemas.openxmlformats.org/officeDocument/2006/relationships" r:id="rId9" action="ppaction://hlinksldjump"/>
            </a:rPr>
            <a:t>Работают все</a:t>
          </a:r>
          <a:endParaRPr lang="ru-RU" dirty="0"/>
        </a:p>
      </dgm:t>
    </dgm:pt>
    <dgm:pt modelId="{FD03221C-6C77-434B-91B1-411C0B45D018}" type="parTrans" cxnId="{00616561-AD67-4034-85FC-89184FF605FF}">
      <dgm:prSet/>
      <dgm:spPr/>
      <dgm:t>
        <a:bodyPr/>
        <a:lstStyle/>
        <a:p>
          <a:endParaRPr lang="ru-RU"/>
        </a:p>
      </dgm:t>
    </dgm:pt>
    <dgm:pt modelId="{E8451C2A-1975-48A0-B146-6DE03CCDD125}" type="sibTrans" cxnId="{00616561-AD67-4034-85FC-89184FF605FF}">
      <dgm:prSet/>
      <dgm:spPr/>
      <dgm:t>
        <a:bodyPr/>
        <a:lstStyle/>
        <a:p>
          <a:endParaRPr lang="ru-RU"/>
        </a:p>
      </dgm:t>
    </dgm:pt>
    <dgm:pt modelId="{42A35321-B134-48FA-BA3C-E05524319E7C}">
      <dgm:prSet>
        <dgm:style>
          <a:lnRef idx="1">
            <a:schemeClr val="accent2"/>
          </a:lnRef>
          <a:fillRef idx="2">
            <a:schemeClr val="accent2"/>
          </a:fillRef>
          <a:effectRef idx="1">
            <a:schemeClr val="accent2"/>
          </a:effectRef>
          <a:fontRef idx="minor">
            <a:schemeClr val="dk1"/>
          </a:fontRef>
        </dgm:style>
      </dgm:prSet>
      <dgm:spPr/>
      <dgm:t>
        <a:bodyPr/>
        <a:lstStyle/>
        <a:p>
          <a:r>
            <a:rPr lang="ru-RU" dirty="0" smtClean="0">
              <a:hlinkClick xmlns:r="http://schemas.openxmlformats.org/officeDocument/2006/relationships" r:id="rId10" action="ppaction://hlinksldjump"/>
            </a:rPr>
            <a:t>Наводящие вопросы и подсказки</a:t>
          </a:r>
          <a:endParaRPr lang="ru-RU" dirty="0"/>
        </a:p>
      </dgm:t>
    </dgm:pt>
    <dgm:pt modelId="{FD80782B-4BA5-4375-8275-13C0F7DBAB17}" type="parTrans" cxnId="{46F47668-4D5F-4CDD-B7FE-7BFF4F6B745A}">
      <dgm:prSet/>
      <dgm:spPr/>
      <dgm:t>
        <a:bodyPr/>
        <a:lstStyle/>
        <a:p>
          <a:endParaRPr lang="ru-RU"/>
        </a:p>
      </dgm:t>
    </dgm:pt>
    <dgm:pt modelId="{A41CB23C-F2FE-4A65-AE47-FB5EFB904B58}" type="sibTrans" cxnId="{46F47668-4D5F-4CDD-B7FE-7BFF4F6B745A}">
      <dgm:prSet/>
      <dgm:spPr/>
      <dgm:t>
        <a:bodyPr/>
        <a:lstStyle/>
        <a:p>
          <a:endParaRPr lang="ru-RU"/>
        </a:p>
      </dgm:t>
    </dgm:pt>
    <dgm:pt modelId="{0E3F1662-35A8-426E-A059-90F02AFA76BB}">
      <dgm:prSet/>
      <dgm:spPr/>
      <dgm:t>
        <a:bodyPr/>
        <a:lstStyle/>
        <a:p>
          <a:r>
            <a:rPr lang="ru-RU" dirty="0" smtClean="0">
              <a:hlinkClick xmlns:r="http://schemas.openxmlformats.org/officeDocument/2006/relationships" r:id="rId11" action="ppaction://hlinksldjump"/>
            </a:rPr>
            <a:t>Сложные вопросы</a:t>
          </a:r>
          <a:endParaRPr lang="ru-RU" dirty="0"/>
        </a:p>
      </dgm:t>
    </dgm:pt>
    <dgm:pt modelId="{D94E6B8C-454D-4491-9C96-15FEAF84E24D}" type="parTrans" cxnId="{FE970607-E51D-4F20-9656-F71CFBA025CF}">
      <dgm:prSet/>
      <dgm:spPr/>
      <dgm:t>
        <a:bodyPr/>
        <a:lstStyle/>
        <a:p>
          <a:endParaRPr lang="ru-RU"/>
        </a:p>
      </dgm:t>
    </dgm:pt>
    <dgm:pt modelId="{8D1C3E94-5AC0-4197-865A-3880F6FFE987}" type="sibTrans" cxnId="{FE970607-E51D-4F20-9656-F71CFBA025CF}">
      <dgm:prSet/>
      <dgm:spPr/>
      <dgm:t>
        <a:bodyPr/>
        <a:lstStyle/>
        <a:p>
          <a:endParaRPr lang="ru-RU"/>
        </a:p>
      </dgm:t>
    </dgm:pt>
    <dgm:pt modelId="{24789594-0435-4396-B340-1D14ACB02175}">
      <dgm:prSet/>
      <dgm:spPr/>
      <dgm:t>
        <a:bodyPr/>
        <a:lstStyle/>
        <a:p>
          <a:r>
            <a:rPr lang="ru-RU" dirty="0" smtClean="0"/>
            <a:t>Дисциплина и динамика урока</a:t>
          </a:r>
          <a:endParaRPr lang="ru-RU" dirty="0"/>
        </a:p>
      </dgm:t>
    </dgm:pt>
    <dgm:pt modelId="{F8E52A0F-3F9D-49CA-A72D-7DAB027584B3}" type="parTrans" cxnId="{7315BE5D-447B-4F97-A42B-94349AAB243B}">
      <dgm:prSet/>
      <dgm:spPr/>
      <dgm:t>
        <a:bodyPr/>
        <a:lstStyle/>
        <a:p>
          <a:endParaRPr lang="ru-RU"/>
        </a:p>
      </dgm:t>
    </dgm:pt>
    <dgm:pt modelId="{2FEB2F17-4312-4897-A803-C15ABF456668}" type="sibTrans" cxnId="{7315BE5D-447B-4F97-A42B-94349AAB243B}">
      <dgm:prSet/>
      <dgm:spPr/>
      <dgm:t>
        <a:bodyPr/>
        <a:lstStyle/>
        <a:p>
          <a:endParaRPr lang="ru-RU"/>
        </a:p>
      </dgm:t>
    </dgm:pt>
    <dgm:pt modelId="{C7F58D4D-30B2-4CE6-B96D-B11495905F96}">
      <dgm:prSet/>
      <dgm:spPr/>
      <dgm:t>
        <a:bodyPr/>
        <a:lstStyle/>
        <a:p>
          <a:r>
            <a:rPr lang="ru-RU" dirty="0" smtClean="0">
              <a:hlinkClick xmlns:r="http://schemas.openxmlformats.org/officeDocument/2006/relationships" r:id="rId12" action="ppaction://hlinksldjump"/>
            </a:rPr>
            <a:t>Время на установление дисциплины</a:t>
          </a:r>
          <a:endParaRPr lang="ru-RU" dirty="0"/>
        </a:p>
      </dgm:t>
    </dgm:pt>
    <dgm:pt modelId="{3C3C0A16-8F86-444E-A52B-68AE10C31DB1}" type="parTrans" cxnId="{B562BD31-5B05-42C5-A13F-0D74D840F0FA}">
      <dgm:prSet/>
      <dgm:spPr/>
      <dgm:t>
        <a:bodyPr/>
        <a:lstStyle/>
        <a:p>
          <a:endParaRPr lang="ru-RU"/>
        </a:p>
      </dgm:t>
    </dgm:pt>
    <dgm:pt modelId="{93170F8A-8340-473B-AF32-5B5750647329}" type="sibTrans" cxnId="{B562BD31-5B05-42C5-A13F-0D74D840F0FA}">
      <dgm:prSet/>
      <dgm:spPr/>
      <dgm:t>
        <a:bodyPr/>
        <a:lstStyle/>
        <a:p>
          <a:endParaRPr lang="ru-RU"/>
        </a:p>
      </dgm:t>
    </dgm:pt>
    <dgm:pt modelId="{CA3F61F3-8E32-45DD-BDBB-B7F4B699A262}">
      <dgm:prSet/>
      <dgm:spPr/>
      <dgm:t>
        <a:bodyPr/>
        <a:lstStyle/>
        <a:p>
          <a:r>
            <a:rPr lang="ru-RU" dirty="0" smtClean="0">
              <a:hlinkClick xmlns:r="http://schemas.openxmlformats.org/officeDocument/2006/relationships" r:id="rId13" action="ppaction://hlinksldjump"/>
            </a:rPr>
            <a:t>«Человечность» дисциплины</a:t>
          </a:r>
          <a:endParaRPr lang="ru-RU" dirty="0"/>
        </a:p>
      </dgm:t>
    </dgm:pt>
    <dgm:pt modelId="{B81D0CEE-2892-4335-B0AA-534FE0C9C647}" type="parTrans" cxnId="{6A948C3F-F97A-485B-94A7-D8D40770DD48}">
      <dgm:prSet/>
      <dgm:spPr/>
      <dgm:t>
        <a:bodyPr/>
        <a:lstStyle/>
        <a:p>
          <a:endParaRPr lang="ru-RU"/>
        </a:p>
      </dgm:t>
    </dgm:pt>
    <dgm:pt modelId="{0185C901-C9A7-4B8F-B279-6DDA6A872440}" type="sibTrans" cxnId="{6A948C3F-F97A-485B-94A7-D8D40770DD48}">
      <dgm:prSet/>
      <dgm:spPr/>
      <dgm:t>
        <a:bodyPr/>
        <a:lstStyle/>
        <a:p>
          <a:endParaRPr lang="ru-RU"/>
        </a:p>
      </dgm:t>
    </dgm:pt>
    <dgm:pt modelId="{CF2FFB1B-B19A-4EFC-B1D3-79D6CCA6E03A}">
      <dgm:prSet/>
      <dgm:spPr/>
      <dgm:t>
        <a:bodyPr/>
        <a:lstStyle/>
        <a:p>
          <a:r>
            <a:rPr lang="ru-RU" dirty="0" smtClean="0">
              <a:hlinkClick xmlns:r="http://schemas.openxmlformats.org/officeDocument/2006/relationships" r:id="rId14" action="ppaction://hlinksldjump"/>
            </a:rPr>
            <a:t>Четкие инструкции и ожидания</a:t>
          </a:r>
          <a:endParaRPr lang="ru-RU" dirty="0"/>
        </a:p>
      </dgm:t>
    </dgm:pt>
    <dgm:pt modelId="{50947A1D-492E-45B5-A796-B7F149123F8A}" type="parTrans" cxnId="{81B25D60-4106-4191-9601-4FC74AAB1A25}">
      <dgm:prSet/>
      <dgm:spPr/>
      <dgm:t>
        <a:bodyPr/>
        <a:lstStyle/>
        <a:p>
          <a:endParaRPr lang="ru-RU"/>
        </a:p>
      </dgm:t>
    </dgm:pt>
    <dgm:pt modelId="{254CB327-B14D-4D81-AE88-4102373796DC}" type="sibTrans" cxnId="{81B25D60-4106-4191-9601-4FC74AAB1A25}">
      <dgm:prSet/>
      <dgm:spPr/>
      <dgm:t>
        <a:bodyPr/>
        <a:lstStyle/>
        <a:p>
          <a:endParaRPr lang="ru-RU"/>
        </a:p>
      </dgm:t>
    </dgm:pt>
    <dgm:pt modelId="{EF105538-966D-406A-994A-98E4A49B9F5D}">
      <dgm:prSet>
        <dgm:style>
          <a:lnRef idx="1">
            <a:schemeClr val="accent2"/>
          </a:lnRef>
          <a:fillRef idx="2">
            <a:schemeClr val="accent2"/>
          </a:fillRef>
          <a:effectRef idx="1">
            <a:schemeClr val="accent2"/>
          </a:effectRef>
          <a:fontRef idx="minor">
            <a:schemeClr val="dk1"/>
          </a:fontRef>
        </dgm:style>
      </dgm:prSet>
      <dgm:spPr/>
      <dgm:t>
        <a:bodyPr/>
        <a:lstStyle/>
        <a:p>
          <a:r>
            <a:rPr lang="ru-RU" dirty="0" smtClean="0">
              <a:hlinkClick xmlns:r="http://schemas.openxmlformats.org/officeDocument/2006/relationships" r:id="rId15" action="ppaction://hlinksldjump"/>
            </a:rPr>
            <a:t>Чем занят учитель?</a:t>
          </a:r>
          <a:endParaRPr lang="ru-RU" dirty="0"/>
        </a:p>
      </dgm:t>
    </dgm:pt>
    <dgm:pt modelId="{58D9D259-0362-495F-936E-F1B93E44FD84}" type="parTrans" cxnId="{A685530A-C323-4010-949E-04D4F3267E99}">
      <dgm:prSet/>
      <dgm:spPr/>
      <dgm:t>
        <a:bodyPr/>
        <a:lstStyle/>
        <a:p>
          <a:endParaRPr lang="ru-RU"/>
        </a:p>
      </dgm:t>
    </dgm:pt>
    <dgm:pt modelId="{778FD9E3-F447-44A1-BD01-EB4849226E37}" type="sibTrans" cxnId="{A685530A-C323-4010-949E-04D4F3267E99}">
      <dgm:prSet/>
      <dgm:spPr/>
      <dgm:t>
        <a:bodyPr/>
        <a:lstStyle/>
        <a:p>
          <a:endParaRPr lang="ru-RU"/>
        </a:p>
      </dgm:t>
    </dgm:pt>
    <dgm:pt modelId="{BCF92DA3-B351-4E7C-BBF0-820E9987279D}">
      <dgm:prSet/>
      <dgm:spPr/>
      <dgm:t>
        <a:bodyPr/>
        <a:lstStyle/>
        <a:p>
          <a:r>
            <a:rPr lang="ru-RU" dirty="0" smtClean="0">
              <a:hlinkClick xmlns:r="http://schemas.openxmlformats.org/officeDocument/2006/relationships" r:id="rId16" action="ppaction://hlinksldjump"/>
            </a:rPr>
            <a:t>Сколько времени съела рутина?</a:t>
          </a:r>
          <a:endParaRPr lang="ru-RU" dirty="0"/>
        </a:p>
      </dgm:t>
    </dgm:pt>
    <dgm:pt modelId="{197EAD1E-C038-49AA-8F85-6CB2EBC7D829}" type="parTrans" cxnId="{D9018EA5-0B49-473B-9932-44BB118E60C3}">
      <dgm:prSet/>
      <dgm:spPr/>
      <dgm:t>
        <a:bodyPr/>
        <a:lstStyle/>
        <a:p>
          <a:endParaRPr lang="ru-RU"/>
        </a:p>
      </dgm:t>
    </dgm:pt>
    <dgm:pt modelId="{184744A6-C1A8-4252-BF96-B4855DDBA032}" type="sibTrans" cxnId="{D9018EA5-0B49-473B-9932-44BB118E60C3}">
      <dgm:prSet/>
      <dgm:spPr/>
      <dgm:t>
        <a:bodyPr/>
        <a:lstStyle/>
        <a:p>
          <a:endParaRPr lang="ru-RU"/>
        </a:p>
      </dgm:t>
    </dgm:pt>
    <dgm:pt modelId="{EE29B0A9-96BD-4F5C-91C8-F359CA761D97}">
      <dgm:prSet/>
      <dgm:spPr/>
      <dgm:t>
        <a:bodyPr/>
        <a:lstStyle/>
        <a:p>
          <a:r>
            <a:rPr lang="ru-RU" dirty="0" smtClean="0">
              <a:hlinkClick xmlns:r="http://schemas.openxmlformats.org/officeDocument/2006/relationships" r:id="rId17" action="ppaction://hlinksldjump"/>
            </a:rPr>
            <a:t>Война против монотонности</a:t>
          </a:r>
          <a:endParaRPr lang="ru-RU" dirty="0"/>
        </a:p>
      </dgm:t>
    </dgm:pt>
    <dgm:pt modelId="{0011DB03-711F-4213-97DE-E9C5E1EF69C5}" type="parTrans" cxnId="{F79B4FC9-10E8-4D40-BC24-5E9699F6B7D9}">
      <dgm:prSet/>
      <dgm:spPr/>
      <dgm:t>
        <a:bodyPr/>
        <a:lstStyle/>
        <a:p>
          <a:endParaRPr lang="ru-RU"/>
        </a:p>
      </dgm:t>
    </dgm:pt>
    <dgm:pt modelId="{DFB5A580-C08B-421B-83A6-02B916B49C93}" type="sibTrans" cxnId="{F79B4FC9-10E8-4D40-BC24-5E9699F6B7D9}">
      <dgm:prSet/>
      <dgm:spPr/>
      <dgm:t>
        <a:bodyPr/>
        <a:lstStyle/>
        <a:p>
          <a:endParaRPr lang="ru-RU"/>
        </a:p>
      </dgm:t>
    </dgm:pt>
    <dgm:pt modelId="{7FC04D00-8CFE-4D5C-A891-1313380A86FA}">
      <dgm:prSet/>
      <dgm:spPr/>
      <dgm:t>
        <a:bodyPr/>
        <a:lstStyle/>
        <a:p>
          <a:r>
            <a:rPr lang="ru-RU" dirty="0" smtClean="0"/>
            <a:t>Индивидуальный подход</a:t>
          </a:r>
          <a:endParaRPr lang="ru-RU" dirty="0"/>
        </a:p>
      </dgm:t>
    </dgm:pt>
    <dgm:pt modelId="{25FD4597-1584-44B9-9BC0-5CCC437BB702}" type="parTrans" cxnId="{57ECC572-1AF0-4BFB-9517-6A5D7381353B}">
      <dgm:prSet/>
      <dgm:spPr/>
      <dgm:t>
        <a:bodyPr/>
        <a:lstStyle/>
        <a:p>
          <a:endParaRPr lang="ru-RU"/>
        </a:p>
      </dgm:t>
    </dgm:pt>
    <dgm:pt modelId="{FF64DCF1-4648-4BAD-876C-4D0BE90EB9A4}" type="sibTrans" cxnId="{57ECC572-1AF0-4BFB-9517-6A5D7381353B}">
      <dgm:prSet/>
      <dgm:spPr/>
      <dgm:t>
        <a:bodyPr/>
        <a:lstStyle/>
        <a:p>
          <a:endParaRPr lang="ru-RU"/>
        </a:p>
      </dgm:t>
    </dgm:pt>
    <dgm:pt modelId="{BE930CA0-8D14-4B2D-B310-14BEF14E5E31}">
      <dgm:prSet>
        <dgm:style>
          <a:lnRef idx="1">
            <a:schemeClr val="accent2"/>
          </a:lnRef>
          <a:fillRef idx="2">
            <a:schemeClr val="accent2"/>
          </a:fillRef>
          <a:effectRef idx="1">
            <a:schemeClr val="accent2"/>
          </a:effectRef>
          <a:fontRef idx="minor">
            <a:schemeClr val="dk1"/>
          </a:fontRef>
        </dgm:style>
      </dgm:prSet>
      <dgm:spPr/>
      <dgm:t>
        <a:bodyPr/>
        <a:lstStyle/>
        <a:p>
          <a:r>
            <a:rPr lang="ru-RU" dirty="0" smtClean="0">
              <a:hlinkClick xmlns:r="http://schemas.openxmlformats.org/officeDocument/2006/relationships" r:id="rId18" action="ppaction://hlinksldjump"/>
            </a:rPr>
            <a:t>Диагностика текущего уровня</a:t>
          </a:r>
          <a:endParaRPr lang="ru-RU" dirty="0"/>
        </a:p>
      </dgm:t>
    </dgm:pt>
    <dgm:pt modelId="{1D6069FF-F129-4A9B-99B1-7612454CD5F6}" type="parTrans" cxnId="{DC6C4ACF-FB2F-461D-8271-29C1DA5989C2}">
      <dgm:prSet/>
      <dgm:spPr/>
      <dgm:t>
        <a:bodyPr/>
        <a:lstStyle/>
        <a:p>
          <a:endParaRPr lang="ru-RU"/>
        </a:p>
      </dgm:t>
    </dgm:pt>
    <dgm:pt modelId="{7B27C140-CAB5-4182-A707-E8EE1AF76C71}" type="sibTrans" cxnId="{DC6C4ACF-FB2F-461D-8271-29C1DA5989C2}">
      <dgm:prSet/>
      <dgm:spPr/>
      <dgm:t>
        <a:bodyPr/>
        <a:lstStyle/>
        <a:p>
          <a:endParaRPr lang="ru-RU"/>
        </a:p>
      </dgm:t>
    </dgm:pt>
    <dgm:pt modelId="{FC00B67C-1918-4DD4-ABD7-0DFA2C95481F}">
      <dgm:prSet/>
      <dgm:spPr/>
      <dgm:t>
        <a:bodyPr/>
        <a:lstStyle/>
        <a:p>
          <a:r>
            <a:rPr lang="ru-RU" dirty="0" smtClean="0">
              <a:hlinkClick xmlns:r="http://schemas.openxmlformats.org/officeDocument/2006/relationships" r:id="rId19" action="ppaction://hlinksldjump"/>
            </a:rPr>
            <a:t>Связь урочного и внеурочного</a:t>
          </a:r>
          <a:endParaRPr lang="ru-RU" dirty="0"/>
        </a:p>
      </dgm:t>
    </dgm:pt>
    <dgm:pt modelId="{2A8AE412-BE86-4943-9FB5-95210C7D92B4}" type="parTrans" cxnId="{CF1C1D69-A4CC-4E7C-9330-F7008FD54BD9}">
      <dgm:prSet/>
      <dgm:spPr/>
      <dgm:t>
        <a:bodyPr/>
        <a:lstStyle/>
        <a:p>
          <a:endParaRPr lang="ru-RU"/>
        </a:p>
      </dgm:t>
    </dgm:pt>
    <dgm:pt modelId="{352B116D-F42B-4598-AD17-122E026A5440}" type="sibTrans" cxnId="{CF1C1D69-A4CC-4E7C-9330-F7008FD54BD9}">
      <dgm:prSet/>
      <dgm:spPr/>
      <dgm:t>
        <a:bodyPr/>
        <a:lstStyle/>
        <a:p>
          <a:endParaRPr lang="ru-RU"/>
        </a:p>
      </dgm:t>
    </dgm:pt>
    <dgm:pt modelId="{1635800D-53FD-4F73-802B-A40079B099B6}">
      <dgm:prSet/>
      <dgm:spPr/>
      <dgm:t>
        <a:bodyPr/>
        <a:lstStyle/>
        <a:p>
          <a:r>
            <a:rPr lang="ru-RU" dirty="0" smtClean="0"/>
            <a:t>Эмоциональная насыщенность урока</a:t>
          </a:r>
          <a:endParaRPr lang="ru-RU" dirty="0"/>
        </a:p>
      </dgm:t>
    </dgm:pt>
    <dgm:pt modelId="{B3E1249D-5846-479E-A66C-B962271D3B24}" type="parTrans" cxnId="{4DEAD29D-64D3-48C5-B749-E40ADB8415B2}">
      <dgm:prSet/>
      <dgm:spPr/>
      <dgm:t>
        <a:bodyPr/>
        <a:lstStyle/>
        <a:p>
          <a:endParaRPr lang="ru-RU"/>
        </a:p>
      </dgm:t>
    </dgm:pt>
    <dgm:pt modelId="{BD9F9178-5B67-4261-A279-AB843683A167}" type="sibTrans" cxnId="{4DEAD29D-64D3-48C5-B749-E40ADB8415B2}">
      <dgm:prSet/>
      <dgm:spPr/>
      <dgm:t>
        <a:bodyPr/>
        <a:lstStyle/>
        <a:p>
          <a:endParaRPr lang="ru-RU"/>
        </a:p>
      </dgm:t>
    </dgm:pt>
    <dgm:pt modelId="{C44CC5A4-4342-4426-AD59-4D18DAC1A99C}">
      <dgm:prSet>
        <dgm:style>
          <a:lnRef idx="1">
            <a:schemeClr val="accent2"/>
          </a:lnRef>
          <a:fillRef idx="2">
            <a:schemeClr val="accent2"/>
          </a:fillRef>
          <a:effectRef idx="1">
            <a:schemeClr val="accent2"/>
          </a:effectRef>
          <a:fontRef idx="minor">
            <a:schemeClr val="dk1"/>
          </a:fontRef>
        </dgm:style>
      </dgm:prSet>
      <dgm:spPr/>
      <dgm:t>
        <a:bodyPr/>
        <a:lstStyle/>
        <a:p>
          <a:r>
            <a:rPr lang="ru-RU" dirty="0" smtClean="0">
              <a:hlinkClick xmlns:r="http://schemas.openxmlformats.org/officeDocument/2006/relationships" r:id="rId20" action="ppaction://hlinksldjump"/>
            </a:rPr>
            <a:t>Интерес к личности ребенка</a:t>
          </a:r>
          <a:endParaRPr lang="ru-RU" dirty="0"/>
        </a:p>
      </dgm:t>
    </dgm:pt>
    <dgm:pt modelId="{4213A745-B542-4CE4-BDD7-F74DEEC69270}" type="parTrans" cxnId="{3DF5C190-F06A-423B-87BB-427D7C6D5083}">
      <dgm:prSet/>
      <dgm:spPr/>
      <dgm:t>
        <a:bodyPr/>
        <a:lstStyle/>
        <a:p>
          <a:endParaRPr lang="ru-RU"/>
        </a:p>
      </dgm:t>
    </dgm:pt>
    <dgm:pt modelId="{214D1A2E-B306-4FD9-B8D8-8E7A9FC1E2FF}" type="sibTrans" cxnId="{3DF5C190-F06A-423B-87BB-427D7C6D5083}">
      <dgm:prSet/>
      <dgm:spPr/>
      <dgm:t>
        <a:bodyPr/>
        <a:lstStyle/>
        <a:p>
          <a:endParaRPr lang="ru-RU"/>
        </a:p>
      </dgm:t>
    </dgm:pt>
    <dgm:pt modelId="{BA1F4352-4490-47B8-93D6-447B4FCBAD3B}">
      <dgm:prSet/>
      <dgm:spPr/>
      <dgm:t>
        <a:bodyPr/>
        <a:lstStyle/>
        <a:p>
          <a:r>
            <a:rPr lang="ru-RU" dirty="0" smtClean="0">
              <a:hlinkClick xmlns:r="http://schemas.openxmlformats.org/officeDocument/2006/relationships" r:id="rId21" action="ppaction://hlinksldjump"/>
            </a:rPr>
            <a:t>Активное слушание</a:t>
          </a:r>
          <a:endParaRPr lang="ru-RU" dirty="0"/>
        </a:p>
      </dgm:t>
    </dgm:pt>
    <dgm:pt modelId="{41867D49-0E3B-4A09-BFA5-9231C3FC2980}" type="parTrans" cxnId="{5D4C2D3B-803A-4393-BB86-2F599466CA55}">
      <dgm:prSet/>
      <dgm:spPr/>
      <dgm:t>
        <a:bodyPr/>
        <a:lstStyle/>
        <a:p>
          <a:endParaRPr lang="ru-RU"/>
        </a:p>
      </dgm:t>
    </dgm:pt>
    <dgm:pt modelId="{3C4922C6-3712-4992-AB8D-EC1AFD24F2BB}" type="sibTrans" cxnId="{5D4C2D3B-803A-4393-BB86-2F599466CA55}">
      <dgm:prSet/>
      <dgm:spPr/>
      <dgm:t>
        <a:bodyPr/>
        <a:lstStyle/>
        <a:p>
          <a:endParaRPr lang="ru-RU"/>
        </a:p>
      </dgm:t>
    </dgm:pt>
    <dgm:pt modelId="{D2413BA4-4F9D-457A-878A-613A0FB099D4}">
      <dgm:prSet>
        <dgm:style>
          <a:lnRef idx="1">
            <a:schemeClr val="accent2"/>
          </a:lnRef>
          <a:fillRef idx="2">
            <a:schemeClr val="accent2"/>
          </a:fillRef>
          <a:effectRef idx="1">
            <a:schemeClr val="accent2"/>
          </a:effectRef>
          <a:fontRef idx="minor">
            <a:schemeClr val="dk1"/>
          </a:fontRef>
        </dgm:style>
      </dgm:prSet>
      <dgm:spPr/>
      <dgm:t>
        <a:bodyPr/>
        <a:lstStyle/>
        <a:p>
          <a:r>
            <a:rPr lang="ru-RU" dirty="0" smtClean="0">
              <a:hlinkClick xmlns:r="http://schemas.openxmlformats.org/officeDocument/2006/relationships" r:id="rId22" action="ppaction://hlinksldjump"/>
            </a:rPr>
            <a:t>Принятие и выражение эмоций</a:t>
          </a:r>
          <a:endParaRPr lang="ru-RU" dirty="0"/>
        </a:p>
      </dgm:t>
    </dgm:pt>
    <dgm:pt modelId="{E6FEA8E9-D01B-40D9-A448-ADDE78022C84}" type="parTrans" cxnId="{007B01A9-E1A4-4E7C-9B7B-377F2384A2F2}">
      <dgm:prSet/>
      <dgm:spPr/>
      <dgm:t>
        <a:bodyPr/>
        <a:lstStyle/>
        <a:p>
          <a:endParaRPr lang="ru-RU"/>
        </a:p>
      </dgm:t>
    </dgm:pt>
    <dgm:pt modelId="{BF3D5296-BD06-4A21-BF46-51FD315E0CEB}" type="sibTrans" cxnId="{007B01A9-E1A4-4E7C-9B7B-377F2384A2F2}">
      <dgm:prSet/>
      <dgm:spPr/>
      <dgm:t>
        <a:bodyPr/>
        <a:lstStyle/>
        <a:p>
          <a:endParaRPr lang="ru-RU"/>
        </a:p>
      </dgm:t>
    </dgm:pt>
    <dgm:pt modelId="{B0CF3842-C980-4484-A3BB-00D6A97040C2}">
      <dgm:prSet/>
      <dgm:spPr/>
      <dgm:t>
        <a:bodyPr/>
        <a:lstStyle/>
        <a:p>
          <a:r>
            <a:rPr lang="ru-RU" dirty="0" smtClean="0">
              <a:hlinkClick xmlns:r="http://schemas.openxmlformats.org/officeDocument/2006/relationships" r:id="rId23" action="ppaction://hlinksldjump"/>
            </a:rPr>
            <a:t>Невербальное поведение</a:t>
          </a:r>
          <a:endParaRPr lang="ru-RU" dirty="0"/>
        </a:p>
      </dgm:t>
    </dgm:pt>
    <dgm:pt modelId="{C224F259-3571-4B34-BEB4-758482DCA9CD}" type="parTrans" cxnId="{6D0B738C-3976-46FB-8C79-454D7E18D544}">
      <dgm:prSet/>
      <dgm:spPr/>
      <dgm:t>
        <a:bodyPr/>
        <a:lstStyle/>
        <a:p>
          <a:endParaRPr lang="ru-RU"/>
        </a:p>
      </dgm:t>
    </dgm:pt>
    <dgm:pt modelId="{B51FF877-BDAB-465A-83C7-E8E7717D567F}" type="sibTrans" cxnId="{6D0B738C-3976-46FB-8C79-454D7E18D544}">
      <dgm:prSet/>
      <dgm:spPr/>
      <dgm:t>
        <a:bodyPr/>
        <a:lstStyle/>
        <a:p>
          <a:endParaRPr lang="ru-RU"/>
        </a:p>
      </dgm:t>
    </dgm:pt>
    <dgm:pt modelId="{21C076C5-2F2B-4257-9C6C-898B9DCCAD12}">
      <dgm:prSet/>
      <dgm:spPr/>
      <dgm:t>
        <a:bodyPr/>
        <a:lstStyle/>
        <a:p>
          <a:r>
            <a:rPr lang="ru-RU" dirty="0" smtClean="0">
              <a:hlinkClick xmlns:r="http://schemas.openxmlformats.org/officeDocument/2006/relationships" r:id="rId24" action="ppaction://hlinksldjump"/>
            </a:rPr>
            <a:t>Слова вежливости</a:t>
          </a:r>
          <a:endParaRPr lang="ru-RU" dirty="0"/>
        </a:p>
      </dgm:t>
    </dgm:pt>
    <dgm:pt modelId="{6F964A60-0AF6-4149-8FEF-CBA3040E6F35}" type="parTrans" cxnId="{EFB06CA2-FD04-4719-B060-7868FD5F2F67}">
      <dgm:prSet/>
      <dgm:spPr/>
      <dgm:t>
        <a:bodyPr/>
        <a:lstStyle/>
        <a:p>
          <a:endParaRPr lang="ru-RU"/>
        </a:p>
      </dgm:t>
    </dgm:pt>
    <dgm:pt modelId="{0C7B739B-9EE7-4595-8503-D89D64C1F2EC}" type="sibTrans" cxnId="{EFB06CA2-FD04-4719-B060-7868FD5F2F67}">
      <dgm:prSet/>
      <dgm:spPr/>
      <dgm:t>
        <a:bodyPr/>
        <a:lstStyle/>
        <a:p>
          <a:endParaRPr lang="ru-RU"/>
        </a:p>
      </dgm:t>
    </dgm:pt>
    <dgm:pt modelId="{7AB6FB16-69C3-4AF6-9AF7-E3D1BBF69168}" type="pres">
      <dgm:prSet presAssocID="{1E40FB9F-4FC0-43C9-9ABC-E829DDF2027D}" presName="diagram" presStyleCnt="0">
        <dgm:presLayoutVars>
          <dgm:chPref val="1"/>
          <dgm:dir/>
          <dgm:animOne val="branch"/>
          <dgm:animLvl val="lvl"/>
          <dgm:resizeHandles/>
        </dgm:presLayoutVars>
      </dgm:prSet>
      <dgm:spPr/>
      <dgm:t>
        <a:bodyPr/>
        <a:lstStyle/>
        <a:p>
          <a:endParaRPr lang="ru-RU"/>
        </a:p>
      </dgm:t>
    </dgm:pt>
    <dgm:pt modelId="{E170095A-5763-44B0-BDA5-99A87817096A}" type="pres">
      <dgm:prSet presAssocID="{4DD63036-688E-4E54-B8B7-CECD15B1CDCB}" presName="root" presStyleCnt="0"/>
      <dgm:spPr/>
    </dgm:pt>
    <dgm:pt modelId="{157770F0-5A30-44D9-83F2-6143AEE1F86E}" type="pres">
      <dgm:prSet presAssocID="{4DD63036-688E-4E54-B8B7-CECD15B1CDCB}" presName="rootComposite" presStyleCnt="0"/>
      <dgm:spPr/>
    </dgm:pt>
    <dgm:pt modelId="{00086A94-9CB2-44AD-863B-F800F06EB026}" type="pres">
      <dgm:prSet presAssocID="{4DD63036-688E-4E54-B8B7-CECD15B1CDCB}" presName="rootText" presStyleLbl="node1" presStyleIdx="0" presStyleCnt="6" custScaleX="127162"/>
      <dgm:spPr/>
      <dgm:t>
        <a:bodyPr/>
        <a:lstStyle/>
        <a:p>
          <a:endParaRPr lang="ru-RU"/>
        </a:p>
      </dgm:t>
    </dgm:pt>
    <dgm:pt modelId="{6F4B7A1B-0968-4BA1-8F72-5998895EA260}" type="pres">
      <dgm:prSet presAssocID="{4DD63036-688E-4E54-B8B7-CECD15B1CDCB}" presName="rootConnector" presStyleLbl="node1" presStyleIdx="0" presStyleCnt="6"/>
      <dgm:spPr/>
      <dgm:t>
        <a:bodyPr/>
        <a:lstStyle/>
        <a:p>
          <a:endParaRPr lang="ru-RU"/>
        </a:p>
      </dgm:t>
    </dgm:pt>
    <dgm:pt modelId="{379094C5-53B7-4267-9DB8-52F1BD1E540A}" type="pres">
      <dgm:prSet presAssocID="{4DD63036-688E-4E54-B8B7-CECD15B1CDCB}" presName="childShape" presStyleCnt="0"/>
      <dgm:spPr/>
    </dgm:pt>
    <dgm:pt modelId="{B4DB3285-5EE8-48CD-AA5B-D119C5952E83}" type="pres">
      <dgm:prSet presAssocID="{A98F74DC-7426-4F0A-ABF2-727AC1C8439D}" presName="Name13" presStyleLbl="parChTrans1D2" presStyleIdx="0" presStyleCnt="24"/>
      <dgm:spPr/>
      <dgm:t>
        <a:bodyPr/>
        <a:lstStyle/>
        <a:p>
          <a:endParaRPr lang="ru-RU"/>
        </a:p>
      </dgm:t>
    </dgm:pt>
    <dgm:pt modelId="{6C5D014F-835E-401A-B97B-36C194A61F33}" type="pres">
      <dgm:prSet presAssocID="{87B8962A-9DF7-4345-B3AD-909C4B0A5460}" presName="childText" presStyleLbl="bgAcc1" presStyleIdx="0" presStyleCnt="24" custScaleX="172497" custScaleY="135562">
        <dgm:presLayoutVars>
          <dgm:bulletEnabled val="1"/>
        </dgm:presLayoutVars>
      </dgm:prSet>
      <dgm:spPr/>
      <dgm:t>
        <a:bodyPr/>
        <a:lstStyle/>
        <a:p>
          <a:endParaRPr lang="ru-RU"/>
        </a:p>
      </dgm:t>
    </dgm:pt>
    <dgm:pt modelId="{8D5FCE13-8CD1-41B4-A08B-F82771528952}" type="pres">
      <dgm:prSet presAssocID="{830CBECA-CCC4-4DA3-9F75-0EB8A15A6885}" presName="Name13" presStyleLbl="parChTrans1D2" presStyleIdx="1" presStyleCnt="24"/>
      <dgm:spPr/>
      <dgm:t>
        <a:bodyPr/>
        <a:lstStyle/>
        <a:p>
          <a:endParaRPr lang="ru-RU"/>
        </a:p>
      </dgm:t>
    </dgm:pt>
    <dgm:pt modelId="{6BC557AD-AA0B-4D8D-B286-2290DAB41880}" type="pres">
      <dgm:prSet presAssocID="{E226989F-792A-4F25-9DED-966FA7A348A1}" presName="childText" presStyleLbl="bgAcc1" presStyleIdx="1" presStyleCnt="24" custScaleX="172497" custScaleY="135562">
        <dgm:presLayoutVars>
          <dgm:bulletEnabled val="1"/>
        </dgm:presLayoutVars>
      </dgm:prSet>
      <dgm:spPr/>
      <dgm:t>
        <a:bodyPr/>
        <a:lstStyle/>
        <a:p>
          <a:endParaRPr lang="ru-RU"/>
        </a:p>
      </dgm:t>
    </dgm:pt>
    <dgm:pt modelId="{5482BBF4-FE1A-4229-8195-ECEC11592FD6}" type="pres">
      <dgm:prSet presAssocID="{1A273214-1EC0-43E3-962E-0F0BB2529756}" presName="Name13" presStyleLbl="parChTrans1D2" presStyleIdx="2" presStyleCnt="24"/>
      <dgm:spPr/>
      <dgm:t>
        <a:bodyPr/>
        <a:lstStyle/>
        <a:p>
          <a:endParaRPr lang="ru-RU"/>
        </a:p>
      </dgm:t>
    </dgm:pt>
    <dgm:pt modelId="{EC1D9D9F-1741-478F-A489-8AE6C99D28D8}" type="pres">
      <dgm:prSet presAssocID="{AE4FF071-EC63-4CDB-8634-9377B89A83F2}" presName="childText" presStyleLbl="bgAcc1" presStyleIdx="2" presStyleCnt="24" custScaleX="172497" custScaleY="135562">
        <dgm:presLayoutVars>
          <dgm:bulletEnabled val="1"/>
        </dgm:presLayoutVars>
      </dgm:prSet>
      <dgm:spPr/>
      <dgm:t>
        <a:bodyPr/>
        <a:lstStyle/>
        <a:p>
          <a:endParaRPr lang="ru-RU"/>
        </a:p>
      </dgm:t>
    </dgm:pt>
    <dgm:pt modelId="{D8CCC121-44A8-44BF-BA4A-F801184B4065}" type="pres">
      <dgm:prSet presAssocID="{B150FEE7-30A1-43BE-B114-6C76DFFFCB52}" presName="Name13" presStyleLbl="parChTrans1D2" presStyleIdx="3" presStyleCnt="24"/>
      <dgm:spPr/>
      <dgm:t>
        <a:bodyPr/>
        <a:lstStyle/>
        <a:p>
          <a:endParaRPr lang="ru-RU"/>
        </a:p>
      </dgm:t>
    </dgm:pt>
    <dgm:pt modelId="{58737E12-73F3-4A69-A098-77FB71A22C09}" type="pres">
      <dgm:prSet presAssocID="{10682742-33AD-408F-9507-116E015A04DC}" presName="childText" presStyleLbl="bgAcc1" presStyleIdx="3" presStyleCnt="24" custScaleX="172497" custScaleY="135562">
        <dgm:presLayoutVars>
          <dgm:bulletEnabled val="1"/>
        </dgm:presLayoutVars>
      </dgm:prSet>
      <dgm:spPr/>
      <dgm:t>
        <a:bodyPr/>
        <a:lstStyle/>
        <a:p>
          <a:endParaRPr lang="ru-RU"/>
        </a:p>
      </dgm:t>
    </dgm:pt>
    <dgm:pt modelId="{DC1C769E-2B89-4504-9CC7-B9E066CCF421}" type="pres">
      <dgm:prSet presAssocID="{841DD34B-4CB0-4F14-9795-A189F780987D}" presName="Name13" presStyleLbl="parChTrans1D2" presStyleIdx="4" presStyleCnt="24"/>
      <dgm:spPr/>
      <dgm:t>
        <a:bodyPr/>
        <a:lstStyle/>
        <a:p>
          <a:endParaRPr lang="ru-RU"/>
        </a:p>
      </dgm:t>
    </dgm:pt>
    <dgm:pt modelId="{EC8F3FA7-8282-4447-A9A0-BDEAA1CECD06}" type="pres">
      <dgm:prSet presAssocID="{64E38C42-E0AA-4D65-980A-F367735AD9BD}" presName="childText" presStyleLbl="bgAcc1" presStyleIdx="4" presStyleCnt="24" custScaleX="172497" custScaleY="135562">
        <dgm:presLayoutVars>
          <dgm:bulletEnabled val="1"/>
        </dgm:presLayoutVars>
      </dgm:prSet>
      <dgm:spPr/>
      <dgm:t>
        <a:bodyPr/>
        <a:lstStyle/>
        <a:p>
          <a:endParaRPr lang="ru-RU"/>
        </a:p>
      </dgm:t>
    </dgm:pt>
    <dgm:pt modelId="{3FD60520-DD51-4BA4-8B49-2D82B98CBC5D}" type="pres">
      <dgm:prSet presAssocID="{EA5111B8-79A4-42BB-A21D-204688278B7A}" presName="root" presStyleCnt="0"/>
      <dgm:spPr/>
    </dgm:pt>
    <dgm:pt modelId="{23AE4234-0744-4535-8811-2081AAD5D076}" type="pres">
      <dgm:prSet presAssocID="{EA5111B8-79A4-42BB-A21D-204688278B7A}" presName="rootComposite" presStyleCnt="0"/>
      <dgm:spPr/>
    </dgm:pt>
    <dgm:pt modelId="{6AD81956-874F-4EEC-8D37-A76C42B6D42F}" type="pres">
      <dgm:prSet presAssocID="{EA5111B8-79A4-42BB-A21D-204688278B7A}" presName="rootText" presStyleLbl="node1" presStyleIdx="1" presStyleCnt="6" custScaleX="127162"/>
      <dgm:spPr/>
      <dgm:t>
        <a:bodyPr/>
        <a:lstStyle/>
        <a:p>
          <a:endParaRPr lang="ru-RU"/>
        </a:p>
      </dgm:t>
    </dgm:pt>
    <dgm:pt modelId="{1D41F1A2-5990-4107-9DE6-55CD1ABF0119}" type="pres">
      <dgm:prSet presAssocID="{EA5111B8-79A4-42BB-A21D-204688278B7A}" presName="rootConnector" presStyleLbl="node1" presStyleIdx="1" presStyleCnt="6"/>
      <dgm:spPr/>
      <dgm:t>
        <a:bodyPr/>
        <a:lstStyle/>
        <a:p>
          <a:endParaRPr lang="ru-RU"/>
        </a:p>
      </dgm:t>
    </dgm:pt>
    <dgm:pt modelId="{74CBD8D5-61C5-4953-B06F-DA469074B216}" type="pres">
      <dgm:prSet presAssocID="{EA5111B8-79A4-42BB-A21D-204688278B7A}" presName="childShape" presStyleCnt="0"/>
      <dgm:spPr/>
    </dgm:pt>
    <dgm:pt modelId="{F85536D9-B8F6-4AE7-AD23-BE0DC7BB48BC}" type="pres">
      <dgm:prSet presAssocID="{E8B2DD8F-B0F7-4E0B-BE52-7050CC62C3B5}" presName="Name13" presStyleLbl="parChTrans1D2" presStyleIdx="5" presStyleCnt="24"/>
      <dgm:spPr/>
      <dgm:t>
        <a:bodyPr/>
        <a:lstStyle/>
        <a:p>
          <a:endParaRPr lang="ru-RU"/>
        </a:p>
      </dgm:t>
    </dgm:pt>
    <dgm:pt modelId="{B1D3FABF-9755-4FB4-B217-14F6FD75E5C3}" type="pres">
      <dgm:prSet presAssocID="{70205663-61ED-440D-B8CC-9DAA8E724266}" presName="childText" presStyleLbl="bgAcc1" presStyleIdx="5" presStyleCnt="24" custScaleX="172497" custScaleY="224049">
        <dgm:presLayoutVars>
          <dgm:bulletEnabled val="1"/>
        </dgm:presLayoutVars>
      </dgm:prSet>
      <dgm:spPr/>
      <dgm:t>
        <a:bodyPr/>
        <a:lstStyle/>
        <a:p>
          <a:endParaRPr lang="ru-RU"/>
        </a:p>
      </dgm:t>
    </dgm:pt>
    <dgm:pt modelId="{F4BB56E2-34FF-4C8F-86D0-F92CABE63791}" type="pres">
      <dgm:prSet presAssocID="{6BC85939-F16B-4275-AA3D-BBD4C2AAAFF6}" presName="Name13" presStyleLbl="parChTrans1D2" presStyleIdx="6" presStyleCnt="24"/>
      <dgm:spPr/>
      <dgm:t>
        <a:bodyPr/>
        <a:lstStyle/>
        <a:p>
          <a:endParaRPr lang="ru-RU"/>
        </a:p>
      </dgm:t>
    </dgm:pt>
    <dgm:pt modelId="{A1C1D336-82C2-48FE-A2ED-C1276F74BB59}" type="pres">
      <dgm:prSet presAssocID="{E6E95D36-01A4-482D-A7BE-6037B746F9BC}" presName="childText" presStyleLbl="bgAcc1" presStyleIdx="6" presStyleCnt="24" custScaleX="172497" custScaleY="224049">
        <dgm:presLayoutVars>
          <dgm:bulletEnabled val="1"/>
        </dgm:presLayoutVars>
      </dgm:prSet>
      <dgm:spPr/>
      <dgm:t>
        <a:bodyPr/>
        <a:lstStyle/>
        <a:p>
          <a:endParaRPr lang="ru-RU"/>
        </a:p>
      </dgm:t>
    </dgm:pt>
    <dgm:pt modelId="{B27B109F-ACAD-4B1B-845B-1116303162C7}" type="pres">
      <dgm:prSet presAssocID="{EA50BD9A-071B-4CAF-91DE-7BFECBA3FD5E}" presName="Name13" presStyleLbl="parChTrans1D2" presStyleIdx="7" presStyleCnt="24"/>
      <dgm:spPr/>
      <dgm:t>
        <a:bodyPr/>
        <a:lstStyle/>
        <a:p>
          <a:endParaRPr lang="ru-RU"/>
        </a:p>
      </dgm:t>
    </dgm:pt>
    <dgm:pt modelId="{37C851D2-7DBA-46E9-AC8C-8CA3D2F2119A}" type="pres">
      <dgm:prSet presAssocID="{5CE8E687-9E44-4998-A164-ECA2F060A222}" presName="childText" presStyleLbl="bgAcc1" presStyleIdx="7" presStyleCnt="24" custScaleX="172497" custScaleY="224049">
        <dgm:presLayoutVars>
          <dgm:bulletEnabled val="1"/>
        </dgm:presLayoutVars>
      </dgm:prSet>
      <dgm:spPr/>
      <dgm:t>
        <a:bodyPr/>
        <a:lstStyle/>
        <a:p>
          <a:endParaRPr lang="ru-RU"/>
        </a:p>
      </dgm:t>
    </dgm:pt>
    <dgm:pt modelId="{5A5D0867-E897-4D7B-B930-33F5CBDE35D1}" type="pres">
      <dgm:prSet presAssocID="{B0E2F5A1-EED9-4E01-8CA0-AECB246D1A49}" presName="root" presStyleCnt="0"/>
      <dgm:spPr/>
    </dgm:pt>
    <dgm:pt modelId="{222454C9-EE65-4C87-A1EF-E05C59BC4292}" type="pres">
      <dgm:prSet presAssocID="{B0E2F5A1-EED9-4E01-8CA0-AECB246D1A49}" presName="rootComposite" presStyleCnt="0"/>
      <dgm:spPr/>
    </dgm:pt>
    <dgm:pt modelId="{5715F491-ADAF-4B90-9A18-7E40E813B504}" type="pres">
      <dgm:prSet presAssocID="{B0E2F5A1-EED9-4E01-8CA0-AECB246D1A49}" presName="rootText" presStyleLbl="node1" presStyleIdx="2" presStyleCnt="6" custScaleX="127162"/>
      <dgm:spPr/>
      <dgm:t>
        <a:bodyPr/>
        <a:lstStyle/>
        <a:p>
          <a:endParaRPr lang="ru-RU"/>
        </a:p>
      </dgm:t>
    </dgm:pt>
    <dgm:pt modelId="{50BF34C5-CA79-4196-A34A-C898B82F2AC4}" type="pres">
      <dgm:prSet presAssocID="{B0E2F5A1-EED9-4E01-8CA0-AECB246D1A49}" presName="rootConnector" presStyleLbl="node1" presStyleIdx="2" presStyleCnt="6"/>
      <dgm:spPr/>
      <dgm:t>
        <a:bodyPr/>
        <a:lstStyle/>
        <a:p>
          <a:endParaRPr lang="ru-RU"/>
        </a:p>
      </dgm:t>
    </dgm:pt>
    <dgm:pt modelId="{564359B5-F878-4561-BD88-9359176BC643}" type="pres">
      <dgm:prSet presAssocID="{B0E2F5A1-EED9-4E01-8CA0-AECB246D1A49}" presName="childShape" presStyleCnt="0"/>
      <dgm:spPr/>
    </dgm:pt>
    <dgm:pt modelId="{A3865C81-FB82-4DD1-8A6F-C32556FEA82B}" type="pres">
      <dgm:prSet presAssocID="{FD03221C-6C77-434B-91B1-411C0B45D018}" presName="Name13" presStyleLbl="parChTrans1D2" presStyleIdx="8" presStyleCnt="24"/>
      <dgm:spPr/>
      <dgm:t>
        <a:bodyPr/>
        <a:lstStyle/>
        <a:p>
          <a:endParaRPr lang="ru-RU"/>
        </a:p>
      </dgm:t>
    </dgm:pt>
    <dgm:pt modelId="{8F92D294-8F40-4F55-AC02-48094197D39E}" type="pres">
      <dgm:prSet presAssocID="{654FD67E-4699-4B22-84B8-2E61F7D55410}" presName="childText" presStyleLbl="bgAcc1" presStyleIdx="8" presStyleCnt="24" custScaleX="172497" custScaleY="224049">
        <dgm:presLayoutVars>
          <dgm:bulletEnabled val="1"/>
        </dgm:presLayoutVars>
      </dgm:prSet>
      <dgm:spPr/>
      <dgm:t>
        <a:bodyPr/>
        <a:lstStyle/>
        <a:p>
          <a:endParaRPr lang="ru-RU"/>
        </a:p>
      </dgm:t>
    </dgm:pt>
    <dgm:pt modelId="{173F4267-DD4D-4D1A-8725-539B956947D3}" type="pres">
      <dgm:prSet presAssocID="{FD80782B-4BA5-4375-8275-13C0F7DBAB17}" presName="Name13" presStyleLbl="parChTrans1D2" presStyleIdx="9" presStyleCnt="24"/>
      <dgm:spPr/>
      <dgm:t>
        <a:bodyPr/>
        <a:lstStyle/>
        <a:p>
          <a:endParaRPr lang="ru-RU"/>
        </a:p>
      </dgm:t>
    </dgm:pt>
    <dgm:pt modelId="{58C5135D-F82E-41C7-9EAB-799A6A3CC58A}" type="pres">
      <dgm:prSet presAssocID="{42A35321-B134-48FA-BA3C-E05524319E7C}" presName="childText" presStyleLbl="bgAcc1" presStyleIdx="9" presStyleCnt="24" custScaleX="172497" custScaleY="224049">
        <dgm:presLayoutVars>
          <dgm:bulletEnabled val="1"/>
        </dgm:presLayoutVars>
      </dgm:prSet>
      <dgm:spPr/>
      <dgm:t>
        <a:bodyPr/>
        <a:lstStyle/>
        <a:p>
          <a:endParaRPr lang="ru-RU"/>
        </a:p>
      </dgm:t>
    </dgm:pt>
    <dgm:pt modelId="{DDADFCC4-0456-4541-85B5-571838CF3A89}" type="pres">
      <dgm:prSet presAssocID="{D94E6B8C-454D-4491-9C96-15FEAF84E24D}" presName="Name13" presStyleLbl="parChTrans1D2" presStyleIdx="10" presStyleCnt="24"/>
      <dgm:spPr/>
      <dgm:t>
        <a:bodyPr/>
        <a:lstStyle/>
        <a:p>
          <a:endParaRPr lang="ru-RU"/>
        </a:p>
      </dgm:t>
    </dgm:pt>
    <dgm:pt modelId="{488578EE-5C62-4567-812B-8ED9E0B7F2C1}" type="pres">
      <dgm:prSet presAssocID="{0E3F1662-35A8-426E-A059-90F02AFA76BB}" presName="childText" presStyleLbl="bgAcc1" presStyleIdx="10" presStyleCnt="24" custScaleX="172497" custScaleY="224049">
        <dgm:presLayoutVars>
          <dgm:bulletEnabled val="1"/>
        </dgm:presLayoutVars>
      </dgm:prSet>
      <dgm:spPr/>
      <dgm:t>
        <a:bodyPr/>
        <a:lstStyle/>
        <a:p>
          <a:endParaRPr lang="ru-RU"/>
        </a:p>
      </dgm:t>
    </dgm:pt>
    <dgm:pt modelId="{35E9945D-34F5-45BE-84D3-369EE51227B0}" type="pres">
      <dgm:prSet presAssocID="{24789594-0435-4396-B340-1D14ACB02175}" presName="root" presStyleCnt="0"/>
      <dgm:spPr/>
    </dgm:pt>
    <dgm:pt modelId="{095027D3-883F-41AB-B0D1-5E11A0DFDCA0}" type="pres">
      <dgm:prSet presAssocID="{24789594-0435-4396-B340-1D14ACB02175}" presName="rootComposite" presStyleCnt="0"/>
      <dgm:spPr/>
    </dgm:pt>
    <dgm:pt modelId="{807085CB-3C1F-4A23-A424-10A6BFA8899A}" type="pres">
      <dgm:prSet presAssocID="{24789594-0435-4396-B340-1D14ACB02175}" presName="rootText" presStyleLbl="node1" presStyleIdx="3" presStyleCnt="6" custScaleX="127162"/>
      <dgm:spPr/>
      <dgm:t>
        <a:bodyPr/>
        <a:lstStyle/>
        <a:p>
          <a:endParaRPr lang="ru-RU"/>
        </a:p>
      </dgm:t>
    </dgm:pt>
    <dgm:pt modelId="{6D89BB8D-1BAE-415C-BDFC-A733B50AF62F}" type="pres">
      <dgm:prSet presAssocID="{24789594-0435-4396-B340-1D14ACB02175}" presName="rootConnector" presStyleLbl="node1" presStyleIdx="3" presStyleCnt="6"/>
      <dgm:spPr/>
      <dgm:t>
        <a:bodyPr/>
        <a:lstStyle/>
        <a:p>
          <a:endParaRPr lang="ru-RU"/>
        </a:p>
      </dgm:t>
    </dgm:pt>
    <dgm:pt modelId="{74621D82-14C0-434E-86F0-4927F8BF2DA5}" type="pres">
      <dgm:prSet presAssocID="{24789594-0435-4396-B340-1D14ACB02175}" presName="childShape" presStyleCnt="0"/>
      <dgm:spPr/>
    </dgm:pt>
    <dgm:pt modelId="{7563FA40-65A3-465D-A919-2D294DF62771}" type="pres">
      <dgm:prSet presAssocID="{3C3C0A16-8F86-444E-A52B-68AE10C31DB1}" presName="Name13" presStyleLbl="parChTrans1D2" presStyleIdx="11" presStyleCnt="24"/>
      <dgm:spPr/>
      <dgm:t>
        <a:bodyPr/>
        <a:lstStyle/>
        <a:p>
          <a:endParaRPr lang="ru-RU"/>
        </a:p>
      </dgm:t>
    </dgm:pt>
    <dgm:pt modelId="{A9579A7A-1D69-4839-8070-512E83A27C13}" type="pres">
      <dgm:prSet presAssocID="{C7F58D4D-30B2-4CE6-B96D-B11495905F96}" presName="childText" presStyleLbl="bgAcc1" presStyleIdx="11" presStyleCnt="24" custScaleX="172497" custScaleY="120026">
        <dgm:presLayoutVars>
          <dgm:bulletEnabled val="1"/>
        </dgm:presLayoutVars>
      </dgm:prSet>
      <dgm:spPr/>
      <dgm:t>
        <a:bodyPr/>
        <a:lstStyle/>
        <a:p>
          <a:endParaRPr lang="ru-RU"/>
        </a:p>
      </dgm:t>
    </dgm:pt>
    <dgm:pt modelId="{717A3849-FBBD-4529-89BA-4EFDEA9B667E}" type="pres">
      <dgm:prSet presAssocID="{B81D0CEE-2892-4335-B0AA-534FE0C9C647}" presName="Name13" presStyleLbl="parChTrans1D2" presStyleIdx="12" presStyleCnt="24"/>
      <dgm:spPr/>
      <dgm:t>
        <a:bodyPr/>
        <a:lstStyle/>
        <a:p>
          <a:endParaRPr lang="ru-RU"/>
        </a:p>
      </dgm:t>
    </dgm:pt>
    <dgm:pt modelId="{3BC217A9-7C59-4E72-8C60-FC1CB1C545EB}" type="pres">
      <dgm:prSet presAssocID="{CA3F61F3-8E32-45DD-BDBB-B7F4B699A262}" presName="childText" presStyleLbl="bgAcc1" presStyleIdx="12" presStyleCnt="24" custScaleX="172497" custScaleY="120026">
        <dgm:presLayoutVars>
          <dgm:bulletEnabled val="1"/>
        </dgm:presLayoutVars>
      </dgm:prSet>
      <dgm:spPr/>
      <dgm:t>
        <a:bodyPr/>
        <a:lstStyle/>
        <a:p>
          <a:endParaRPr lang="ru-RU"/>
        </a:p>
      </dgm:t>
    </dgm:pt>
    <dgm:pt modelId="{5804E051-249D-457B-87A5-2D7E39C8CD65}" type="pres">
      <dgm:prSet presAssocID="{50947A1D-492E-45B5-A796-B7F149123F8A}" presName="Name13" presStyleLbl="parChTrans1D2" presStyleIdx="13" presStyleCnt="24"/>
      <dgm:spPr/>
      <dgm:t>
        <a:bodyPr/>
        <a:lstStyle/>
        <a:p>
          <a:endParaRPr lang="ru-RU"/>
        </a:p>
      </dgm:t>
    </dgm:pt>
    <dgm:pt modelId="{15361010-9EDD-4AB9-AD99-9D2DE454FA7F}" type="pres">
      <dgm:prSet presAssocID="{CF2FFB1B-B19A-4EFC-B1D3-79D6CCA6E03A}" presName="childText" presStyleLbl="bgAcc1" presStyleIdx="13" presStyleCnt="24" custScaleX="172497" custScaleY="120026">
        <dgm:presLayoutVars>
          <dgm:bulletEnabled val="1"/>
        </dgm:presLayoutVars>
      </dgm:prSet>
      <dgm:spPr/>
      <dgm:t>
        <a:bodyPr/>
        <a:lstStyle/>
        <a:p>
          <a:endParaRPr lang="ru-RU"/>
        </a:p>
      </dgm:t>
    </dgm:pt>
    <dgm:pt modelId="{3F8FDEC9-7C03-43F7-9848-B201A90672CA}" type="pres">
      <dgm:prSet presAssocID="{58D9D259-0362-495F-936E-F1B93E44FD84}" presName="Name13" presStyleLbl="parChTrans1D2" presStyleIdx="14" presStyleCnt="24"/>
      <dgm:spPr/>
      <dgm:t>
        <a:bodyPr/>
        <a:lstStyle/>
        <a:p>
          <a:endParaRPr lang="ru-RU"/>
        </a:p>
      </dgm:t>
    </dgm:pt>
    <dgm:pt modelId="{452766EA-1E1C-44F7-A1F5-95A04905A660}" type="pres">
      <dgm:prSet presAssocID="{EF105538-966D-406A-994A-98E4A49B9F5D}" presName="childText" presStyleLbl="bgAcc1" presStyleIdx="14" presStyleCnt="24" custScaleX="172497" custScaleY="120026">
        <dgm:presLayoutVars>
          <dgm:bulletEnabled val="1"/>
        </dgm:presLayoutVars>
      </dgm:prSet>
      <dgm:spPr/>
      <dgm:t>
        <a:bodyPr/>
        <a:lstStyle/>
        <a:p>
          <a:endParaRPr lang="ru-RU"/>
        </a:p>
      </dgm:t>
    </dgm:pt>
    <dgm:pt modelId="{BBB83303-5C1E-4917-9125-53B05D5E414C}" type="pres">
      <dgm:prSet presAssocID="{197EAD1E-C038-49AA-8F85-6CB2EBC7D829}" presName="Name13" presStyleLbl="parChTrans1D2" presStyleIdx="15" presStyleCnt="24"/>
      <dgm:spPr/>
      <dgm:t>
        <a:bodyPr/>
        <a:lstStyle/>
        <a:p>
          <a:endParaRPr lang="ru-RU"/>
        </a:p>
      </dgm:t>
    </dgm:pt>
    <dgm:pt modelId="{CA38B261-9FD1-44E3-A34B-D1FEC0BF17E0}" type="pres">
      <dgm:prSet presAssocID="{BCF92DA3-B351-4E7C-BBF0-820E9987279D}" presName="childText" presStyleLbl="bgAcc1" presStyleIdx="15" presStyleCnt="24" custScaleX="172497" custScaleY="120026">
        <dgm:presLayoutVars>
          <dgm:bulletEnabled val="1"/>
        </dgm:presLayoutVars>
      </dgm:prSet>
      <dgm:spPr/>
      <dgm:t>
        <a:bodyPr/>
        <a:lstStyle/>
        <a:p>
          <a:endParaRPr lang="ru-RU"/>
        </a:p>
      </dgm:t>
    </dgm:pt>
    <dgm:pt modelId="{183EDA75-250C-4052-83E4-C34D327D11D5}" type="pres">
      <dgm:prSet presAssocID="{0011DB03-711F-4213-97DE-E9C5E1EF69C5}" presName="Name13" presStyleLbl="parChTrans1D2" presStyleIdx="16" presStyleCnt="24"/>
      <dgm:spPr/>
      <dgm:t>
        <a:bodyPr/>
        <a:lstStyle/>
        <a:p>
          <a:endParaRPr lang="ru-RU"/>
        </a:p>
      </dgm:t>
    </dgm:pt>
    <dgm:pt modelId="{B1E86311-28DD-4138-A378-EF27D7C0328C}" type="pres">
      <dgm:prSet presAssocID="{EE29B0A9-96BD-4F5C-91C8-F359CA761D97}" presName="childText" presStyleLbl="bgAcc1" presStyleIdx="16" presStyleCnt="24" custScaleX="172497" custScaleY="120026">
        <dgm:presLayoutVars>
          <dgm:bulletEnabled val="1"/>
        </dgm:presLayoutVars>
      </dgm:prSet>
      <dgm:spPr/>
      <dgm:t>
        <a:bodyPr/>
        <a:lstStyle/>
        <a:p>
          <a:endParaRPr lang="ru-RU"/>
        </a:p>
      </dgm:t>
    </dgm:pt>
    <dgm:pt modelId="{408D65BC-5815-4CB5-8793-94658E53929B}" type="pres">
      <dgm:prSet presAssocID="{7FC04D00-8CFE-4D5C-A891-1313380A86FA}" presName="root" presStyleCnt="0"/>
      <dgm:spPr/>
    </dgm:pt>
    <dgm:pt modelId="{0EB5E8FA-60DB-4DF9-A3A1-D900E3AAA8D9}" type="pres">
      <dgm:prSet presAssocID="{7FC04D00-8CFE-4D5C-A891-1313380A86FA}" presName="rootComposite" presStyleCnt="0"/>
      <dgm:spPr/>
    </dgm:pt>
    <dgm:pt modelId="{02F3174F-0498-4129-8D57-6827E450F16A}" type="pres">
      <dgm:prSet presAssocID="{7FC04D00-8CFE-4D5C-A891-1313380A86FA}" presName="rootText" presStyleLbl="node1" presStyleIdx="4" presStyleCnt="6" custScaleX="127162"/>
      <dgm:spPr/>
      <dgm:t>
        <a:bodyPr/>
        <a:lstStyle/>
        <a:p>
          <a:endParaRPr lang="ru-RU"/>
        </a:p>
      </dgm:t>
    </dgm:pt>
    <dgm:pt modelId="{53AED2A5-DE19-4FEA-9CEC-D9341E75C822}" type="pres">
      <dgm:prSet presAssocID="{7FC04D00-8CFE-4D5C-A891-1313380A86FA}" presName="rootConnector" presStyleLbl="node1" presStyleIdx="4" presStyleCnt="6"/>
      <dgm:spPr/>
      <dgm:t>
        <a:bodyPr/>
        <a:lstStyle/>
        <a:p>
          <a:endParaRPr lang="ru-RU"/>
        </a:p>
      </dgm:t>
    </dgm:pt>
    <dgm:pt modelId="{67DFD09B-A028-42E1-8C83-0C066259C0A1}" type="pres">
      <dgm:prSet presAssocID="{7FC04D00-8CFE-4D5C-A891-1313380A86FA}" presName="childShape" presStyleCnt="0"/>
      <dgm:spPr/>
    </dgm:pt>
    <dgm:pt modelId="{E9D0163F-4C12-4341-B825-E651289E3FCB}" type="pres">
      <dgm:prSet presAssocID="{1D6069FF-F129-4A9B-99B1-7612454CD5F6}" presName="Name13" presStyleLbl="parChTrans1D2" presStyleIdx="17" presStyleCnt="24"/>
      <dgm:spPr/>
      <dgm:t>
        <a:bodyPr/>
        <a:lstStyle/>
        <a:p>
          <a:endParaRPr lang="ru-RU"/>
        </a:p>
      </dgm:t>
    </dgm:pt>
    <dgm:pt modelId="{DB3EDAF1-A926-439C-8CC2-BAC9023F47FD}" type="pres">
      <dgm:prSet presAssocID="{BE930CA0-8D14-4B2D-B310-14BEF14E5E31}" presName="childText" presStyleLbl="bgAcc1" presStyleIdx="17" presStyleCnt="24" custScaleX="172497" custScaleY="224049">
        <dgm:presLayoutVars>
          <dgm:bulletEnabled val="1"/>
        </dgm:presLayoutVars>
      </dgm:prSet>
      <dgm:spPr/>
      <dgm:t>
        <a:bodyPr/>
        <a:lstStyle/>
        <a:p>
          <a:endParaRPr lang="ru-RU"/>
        </a:p>
      </dgm:t>
    </dgm:pt>
    <dgm:pt modelId="{9E0433B7-60CF-4DA6-B8BF-E50F5EE01EAF}" type="pres">
      <dgm:prSet presAssocID="{2A8AE412-BE86-4943-9FB5-95210C7D92B4}" presName="Name13" presStyleLbl="parChTrans1D2" presStyleIdx="18" presStyleCnt="24"/>
      <dgm:spPr/>
      <dgm:t>
        <a:bodyPr/>
        <a:lstStyle/>
        <a:p>
          <a:endParaRPr lang="ru-RU"/>
        </a:p>
      </dgm:t>
    </dgm:pt>
    <dgm:pt modelId="{5DDD8725-9CE5-4480-AF81-948DCDDF32A7}" type="pres">
      <dgm:prSet presAssocID="{FC00B67C-1918-4DD4-ABD7-0DFA2C95481F}" presName="childText" presStyleLbl="bgAcc1" presStyleIdx="18" presStyleCnt="24" custScaleX="172497" custScaleY="224049">
        <dgm:presLayoutVars>
          <dgm:bulletEnabled val="1"/>
        </dgm:presLayoutVars>
      </dgm:prSet>
      <dgm:spPr/>
      <dgm:t>
        <a:bodyPr/>
        <a:lstStyle/>
        <a:p>
          <a:endParaRPr lang="ru-RU"/>
        </a:p>
      </dgm:t>
    </dgm:pt>
    <dgm:pt modelId="{06BBA906-B1DF-4C13-8278-45271745CDCC}" type="pres">
      <dgm:prSet presAssocID="{1635800D-53FD-4F73-802B-A40079B099B6}" presName="root" presStyleCnt="0"/>
      <dgm:spPr/>
    </dgm:pt>
    <dgm:pt modelId="{EFCD222D-EB07-4081-95C5-C473F9A707CC}" type="pres">
      <dgm:prSet presAssocID="{1635800D-53FD-4F73-802B-A40079B099B6}" presName="rootComposite" presStyleCnt="0"/>
      <dgm:spPr/>
    </dgm:pt>
    <dgm:pt modelId="{0167B774-AFE2-41BF-86F3-E39680507439}" type="pres">
      <dgm:prSet presAssocID="{1635800D-53FD-4F73-802B-A40079B099B6}" presName="rootText" presStyleLbl="node1" presStyleIdx="5" presStyleCnt="6" custScaleX="127162"/>
      <dgm:spPr/>
      <dgm:t>
        <a:bodyPr/>
        <a:lstStyle/>
        <a:p>
          <a:endParaRPr lang="ru-RU"/>
        </a:p>
      </dgm:t>
    </dgm:pt>
    <dgm:pt modelId="{59126995-C1C8-43CF-AE35-E896893DC533}" type="pres">
      <dgm:prSet presAssocID="{1635800D-53FD-4F73-802B-A40079B099B6}" presName="rootConnector" presStyleLbl="node1" presStyleIdx="5" presStyleCnt="6"/>
      <dgm:spPr/>
      <dgm:t>
        <a:bodyPr/>
        <a:lstStyle/>
        <a:p>
          <a:endParaRPr lang="ru-RU"/>
        </a:p>
      </dgm:t>
    </dgm:pt>
    <dgm:pt modelId="{DF694621-4C27-4DC3-AA2B-64CDB1D979A5}" type="pres">
      <dgm:prSet presAssocID="{1635800D-53FD-4F73-802B-A40079B099B6}" presName="childShape" presStyleCnt="0"/>
      <dgm:spPr/>
    </dgm:pt>
    <dgm:pt modelId="{BD23EA51-7918-4F10-ADDC-D7197B4441B3}" type="pres">
      <dgm:prSet presAssocID="{4213A745-B542-4CE4-BDD7-F74DEEC69270}" presName="Name13" presStyleLbl="parChTrans1D2" presStyleIdx="19" presStyleCnt="24"/>
      <dgm:spPr/>
      <dgm:t>
        <a:bodyPr/>
        <a:lstStyle/>
        <a:p>
          <a:endParaRPr lang="ru-RU"/>
        </a:p>
      </dgm:t>
    </dgm:pt>
    <dgm:pt modelId="{88862304-2EA1-4178-9503-6E5293ACBDC9}" type="pres">
      <dgm:prSet presAssocID="{C44CC5A4-4342-4426-AD59-4D18DAC1A99C}" presName="childText" presStyleLbl="bgAcc1" presStyleIdx="19" presStyleCnt="24" custScaleX="172497" custScaleY="135562">
        <dgm:presLayoutVars>
          <dgm:bulletEnabled val="1"/>
        </dgm:presLayoutVars>
      </dgm:prSet>
      <dgm:spPr/>
      <dgm:t>
        <a:bodyPr/>
        <a:lstStyle/>
        <a:p>
          <a:endParaRPr lang="ru-RU"/>
        </a:p>
      </dgm:t>
    </dgm:pt>
    <dgm:pt modelId="{5EAA7BA4-40C9-44B7-B16D-F256B43B3666}" type="pres">
      <dgm:prSet presAssocID="{41867D49-0E3B-4A09-BFA5-9231C3FC2980}" presName="Name13" presStyleLbl="parChTrans1D2" presStyleIdx="20" presStyleCnt="24"/>
      <dgm:spPr/>
      <dgm:t>
        <a:bodyPr/>
        <a:lstStyle/>
        <a:p>
          <a:endParaRPr lang="ru-RU"/>
        </a:p>
      </dgm:t>
    </dgm:pt>
    <dgm:pt modelId="{D1104A74-514D-4B06-9857-99A6BBDBD4C0}" type="pres">
      <dgm:prSet presAssocID="{BA1F4352-4490-47B8-93D6-447B4FCBAD3B}" presName="childText" presStyleLbl="bgAcc1" presStyleIdx="20" presStyleCnt="24" custScaleX="172497" custScaleY="135562">
        <dgm:presLayoutVars>
          <dgm:bulletEnabled val="1"/>
        </dgm:presLayoutVars>
      </dgm:prSet>
      <dgm:spPr/>
      <dgm:t>
        <a:bodyPr/>
        <a:lstStyle/>
        <a:p>
          <a:endParaRPr lang="ru-RU"/>
        </a:p>
      </dgm:t>
    </dgm:pt>
    <dgm:pt modelId="{B69ADDBC-F411-4D64-B91F-9BC9382DFAAA}" type="pres">
      <dgm:prSet presAssocID="{E6FEA8E9-D01B-40D9-A448-ADDE78022C84}" presName="Name13" presStyleLbl="parChTrans1D2" presStyleIdx="21" presStyleCnt="24"/>
      <dgm:spPr/>
      <dgm:t>
        <a:bodyPr/>
        <a:lstStyle/>
        <a:p>
          <a:endParaRPr lang="ru-RU"/>
        </a:p>
      </dgm:t>
    </dgm:pt>
    <dgm:pt modelId="{B50680D5-25DA-44FA-AC5B-EBA05B0BFA3E}" type="pres">
      <dgm:prSet presAssocID="{D2413BA4-4F9D-457A-878A-613A0FB099D4}" presName="childText" presStyleLbl="bgAcc1" presStyleIdx="21" presStyleCnt="24" custScaleX="172497" custScaleY="135562">
        <dgm:presLayoutVars>
          <dgm:bulletEnabled val="1"/>
        </dgm:presLayoutVars>
      </dgm:prSet>
      <dgm:spPr/>
      <dgm:t>
        <a:bodyPr/>
        <a:lstStyle/>
        <a:p>
          <a:endParaRPr lang="ru-RU"/>
        </a:p>
      </dgm:t>
    </dgm:pt>
    <dgm:pt modelId="{F983BCF9-2700-44EA-82A4-AA0A1D2E049A}" type="pres">
      <dgm:prSet presAssocID="{C224F259-3571-4B34-BEB4-758482DCA9CD}" presName="Name13" presStyleLbl="parChTrans1D2" presStyleIdx="22" presStyleCnt="24"/>
      <dgm:spPr/>
      <dgm:t>
        <a:bodyPr/>
        <a:lstStyle/>
        <a:p>
          <a:endParaRPr lang="ru-RU"/>
        </a:p>
      </dgm:t>
    </dgm:pt>
    <dgm:pt modelId="{C097CEF8-D8FF-405F-B4D3-DCE079397101}" type="pres">
      <dgm:prSet presAssocID="{B0CF3842-C980-4484-A3BB-00D6A97040C2}" presName="childText" presStyleLbl="bgAcc1" presStyleIdx="22" presStyleCnt="24" custScaleX="172497" custScaleY="135562">
        <dgm:presLayoutVars>
          <dgm:bulletEnabled val="1"/>
        </dgm:presLayoutVars>
      </dgm:prSet>
      <dgm:spPr/>
      <dgm:t>
        <a:bodyPr/>
        <a:lstStyle/>
        <a:p>
          <a:endParaRPr lang="ru-RU"/>
        </a:p>
      </dgm:t>
    </dgm:pt>
    <dgm:pt modelId="{42B19F42-1E21-4F93-AE2B-D836F517346E}" type="pres">
      <dgm:prSet presAssocID="{6F964A60-0AF6-4149-8FEF-CBA3040E6F35}" presName="Name13" presStyleLbl="parChTrans1D2" presStyleIdx="23" presStyleCnt="24"/>
      <dgm:spPr/>
      <dgm:t>
        <a:bodyPr/>
        <a:lstStyle/>
        <a:p>
          <a:endParaRPr lang="ru-RU"/>
        </a:p>
      </dgm:t>
    </dgm:pt>
    <dgm:pt modelId="{358F7FE6-5849-4D8F-B400-5E637169D3C6}" type="pres">
      <dgm:prSet presAssocID="{21C076C5-2F2B-4257-9C6C-898B9DCCAD12}" presName="childText" presStyleLbl="bgAcc1" presStyleIdx="23" presStyleCnt="24" custScaleX="172497" custScaleY="135562">
        <dgm:presLayoutVars>
          <dgm:bulletEnabled val="1"/>
        </dgm:presLayoutVars>
      </dgm:prSet>
      <dgm:spPr/>
      <dgm:t>
        <a:bodyPr/>
        <a:lstStyle/>
        <a:p>
          <a:endParaRPr lang="ru-RU"/>
        </a:p>
      </dgm:t>
    </dgm:pt>
  </dgm:ptLst>
  <dgm:cxnLst>
    <dgm:cxn modelId="{9A3EFC66-D9E1-4AC6-AED7-11897CA96B36}" srcId="{EA5111B8-79A4-42BB-A21D-204688278B7A}" destId="{5CE8E687-9E44-4998-A164-ECA2F060A222}" srcOrd="2" destOrd="0" parTransId="{EA50BD9A-071B-4CAF-91DE-7BFECBA3FD5E}" sibTransId="{1AE8B1C7-CA89-4011-AAC5-CA01DE367BB9}"/>
    <dgm:cxn modelId="{F714D609-7024-425D-9906-38EDC0E7C88E}" type="presOf" srcId="{24789594-0435-4396-B340-1D14ACB02175}" destId="{6D89BB8D-1BAE-415C-BDFC-A733B50AF62F}" srcOrd="1" destOrd="0" presId="urn:microsoft.com/office/officeart/2005/8/layout/hierarchy3"/>
    <dgm:cxn modelId="{FE970607-E51D-4F20-9656-F71CFBA025CF}" srcId="{B0E2F5A1-EED9-4E01-8CA0-AECB246D1A49}" destId="{0E3F1662-35A8-426E-A059-90F02AFA76BB}" srcOrd="2" destOrd="0" parTransId="{D94E6B8C-454D-4491-9C96-15FEAF84E24D}" sibTransId="{8D1C3E94-5AC0-4197-865A-3880F6FFE987}"/>
    <dgm:cxn modelId="{1F9CFDED-7EE6-4E01-B816-BF3323E945EF}" type="presOf" srcId="{4DD63036-688E-4E54-B8B7-CECD15B1CDCB}" destId="{6F4B7A1B-0968-4BA1-8F72-5998895EA260}" srcOrd="1" destOrd="0" presId="urn:microsoft.com/office/officeart/2005/8/layout/hierarchy3"/>
    <dgm:cxn modelId="{CF1C1D69-A4CC-4E7C-9330-F7008FD54BD9}" srcId="{7FC04D00-8CFE-4D5C-A891-1313380A86FA}" destId="{FC00B67C-1918-4DD4-ABD7-0DFA2C95481F}" srcOrd="1" destOrd="0" parTransId="{2A8AE412-BE86-4943-9FB5-95210C7D92B4}" sibTransId="{352B116D-F42B-4598-AD17-122E026A5440}"/>
    <dgm:cxn modelId="{44453CC0-DEFE-447F-9DC0-A1A2E940F97E}" type="presOf" srcId="{5CE8E687-9E44-4998-A164-ECA2F060A222}" destId="{37C851D2-7DBA-46E9-AC8C-8CA3D2F2119A}" srcOrd="0" destOrd="0" presId="urn:microsoft.com/office/officeart/2005/8/layout/hierarchy3"/>
    <dgm:cxn modelId="{00616561-AD67-4034-85FC-89184FF605FF}" srcId="{B0E2F5A1-EED9-4E01-8CA0-AECB246D1A49}" destId="{654FD67E-4699-4B22-84B8-2E61F7D55410}" srcOrd="0" destOrd="0" parTransId="{FD03221C-6C77-434B-91B1-411C0B45D018}" sibTransId="{E8451C2A-1975-48A0-B146-6DE03CCDD125}"/>
    <dgm:cxn modelId="{6B672ED8-7C2E-4888-805D-E48DEC16E8F5}" srcId="{1E40FB9F-4FC0-43C9-9ABC-E829DDF2027D}" destId="{4DD63036-688E-4E54-B8B7-CECD15B1CDCB}" srcOrd="0" destOrd="0" parTransId="{98A0645A-CFB8-4D28-AE09-328D1283398E}" sibTransId="{50C97671-2705-470F-9308-7AE94B322145}"/>
    <dgm:cxn modelId="{4B23324C-60F3-4092-A665-D556D3B52D45}" type="presOf" srcId="{BCF92DA3-B351-4E7C-BBF0-820E9987279D}" destId="{CA38B261-9FD1-44E3-A34B-D1FEC0BF17E0}" srcOrd="0" destOrd="0" presId="urn:microsoft.com/office/officeart/2005/8/layout/hierarchy3"/>
    <dgm:cxn modelId="{28A75863-64DD-4FD2-A25C-8F7E399AC7D1}" type="presOf" srcId="{41867D49-0E3B-4A09-BFA5-9231C3FC2980}" destId="{5EAA7BA4-40C9-44B7-B16D-F256B43B3666}" srcOrd="0" destOrd="0" presId="urn:microsoft.com/office/officeart/2005/8/layout/hierarchy3"/>
    <dgm:cxn modelId="{436FC834-AA3B-4FCF-BB32-98FEADB04351}" type="presOf" srcId="{B150FEE7-30A1-43BE-B114-6C76DFFFCB52}" destId="{D8CCC121-44A8-44BF-BA4A-F801184B4065}" srcOrd="0" destOrd="0" presId="urn:microsoft.com/office/officeart/2005/8/layout/hierarchy3"/>
    <dgm:cxn modelId="{AF24878F-8013-4329-8109-817E1FF2722F}" type="presOf" srcId="{64E38C42-E0AA-4D65-980A-F367735AD9BD}" destId="{EC8F3FA7-8282-4447-A9A0-BDEAA1CECD06}" srcOrd="0" destOrd="0" presId="urn:microsoft.com/office/officeart/2005/8/layout/hierarchy3"/>
    <dgm:cxn modelId="{81B25D60-4106-4191-9601-4FC74AAB1A25}" srcId="{24789594-0435-4396-B340-1D14ACB02175}" destId="{CF2FFB1B-B19A-4EFC-B1D3-79D6CCA6E03A}" srcOrd="2" destOrd="0" parTransId="{50947A1D-492E-45B5-A796-B7F149123F8A}" sibTransId="{254CB327-B14D-4D81-AE88-4102373796DC}"/>
    <dgm:cxn modelId="{3CD73608-8AEA-43A8-9120-D84C13F034A8}" type="presOf" srcId="{BE930CA0-8D14-4B2D-B310-14BEF14E5E31}" destId="{DB3EDAF1-A926-439C-8CC2-BAC9023F47FD}" srcOrd="0" destOrd="0" presId="urn:microsoft.com/office/officeart/2005/8/layout/hierarchy3"/>
    <dgm:cxn modelId="{A685530A-C323-4010-949E-04D4F3267E99}" srcId="{24789594-0435-4396-B340-1D14ACB02175}" destId="{EF105538-966D-406A-994A-98E4A49B9F5D}" srcOrd="3" destOrd="0" parTransId="{58D9D259-0362-495F-936E-F1B93E44FD84}" sibTransId="{778FD9E3-F447-44A1-BD01-EB4849226E37}"/>
    <dgm:cxn modelId="{7C807778-326A-4D5A-94FF-41FBD3F49E01}" type="presOf" srcId="{FD80782B-4BA5-4375-8275-13C0F7DBAB17}" destId="{173F4267-DD4D-4D1A-8725-539B956947D3}" srcOrd="0" destOrd="0" presId="urn:microsoft.com/office/officeart/2005/8/layout/hierarchy3"/>
    <dgm:cxn modelId="{D9D4DC32-9527-4D0D-B528-2E3FC6F2D097}" type="presOf" srcId="{830CBECA-CCC4-4DA3-9F75-0EB8A15A6885}" destId="{8D5FCE13-8CD1-41B4-A08B-F82771528952}" srcOrd="0" destOrd="0" presId="urn:microsoft.com/office/officeart/2005/8/layout/hierarchy3"/>
    <dgm:cxn modelId="{46F47668-4D5F-4CDD-B7FE-7BFF4F6B745A}" srcId="{B0E2F5A1-EED9-4E01-8CA0-AECB246D1A49}" destId="{42A35321-B134-48FA-BA3C-E05524319E7C}" srcOrd="1" destOrd="0" parTransId="{FD80782B-4BA5-4375-8275-13C0F7DBAB17}" sibTransId="{A41CB23C-F2FE-4A65-AE47-FB5EFB904B58}"/>
    <dgm:cxn modelId="{8B07D6F8-B761-44F1-ABFB-62C50897983C}" type="presOf" srcId="{EF105538-966D-406A-994A-98E4A49B9F5D}" destId="{452766EA-1E1C-44F7-A1F5-95A04905A660}" srcOrd="0" destOrd="0" presId="urn:microsoft.com/office/officeart/2005/8/layout/hierarchy3"/>
    <dgm:cxn modelId="{49A7B303-3BA6-4A96-A96F-67F37B991E46}" type="presOf" srcId="{7FC04D00-8CFE-4D5C-A891-1313380A86FA}" destId="{53AED2A5-DE19-4FEA-9CEC-D9341E75C822}" srcOrd="1" destOrd="0" presId="urn:microsoft.com/office/officeart/2005/8/layout/hierarchy3"/>
    <dgm:cxn modelId="{6ABA8266-BF2D-40BE-B384-160380FC5474}" srcId="{4DD63036-688E-4E54-B8B7-CECD15B1CDCB}" destId="{64E38C42-E0AA-4D65-980A-F367735AD9BD}" srcOrd="4" destOrd="0" parTransId="{841DD34B-4CB0-4F14-9795-A189F780987D}" sibTransId="{39BF2C98-A493-4A7A-9388-F542AD68E780}"/>
    <dgm:cxn modelId="{F79B4FC9-10E8-4D40-BC24-5E9699F6B7D9}" srcId="{24789594-0435-4396-B340-1D14ACB02175}" destId="{EE29B0A9-96BD-4F5C-91C8-F359CA761D97}" srcOrd="5" destOrd="0" parTransId="{0011DB03-711F-4213-97DE-E9C5E1EF69C5}" sibTransId="{DFB5A580-C08B-421B-83A6-02B916B49C93}"/>
    <dgm:cxn modelId="{14DA9037-8066-4DD0-A3E3-4CA1244101FE}" type="presOf" srcId="{AE4FF071-EC63-4CDB-8634-9377B89A83F2}" destId="{EC1D9D9F-1741-478F-A489-8AE6C99D28D8}" srcOrd="0" destOrd="0" presId="urn:microsoft.com/office/officeart/2005/8/layout/hierarchy3"/>
    <dgm:cxn modelId="{548C3F5B-696F-4BF3-B4E8-3B24EAFD7D64}" type="presOf" srcId="{EA5111B8-79A4-42BB-A21D-204688278B7A}" destId="{1D41F1A2-5990-4107-9DE6-55CD1ABF0119}" srcOrd="1" destOrd="0" presId="urn:microsoft.com/office/officeart/2005/8/layout/hierarchy3"/>
    <dgm:cxn modelId="{CBFD27DF-A81A-45C3-BC23-F3C0AE751F09}" type="presOf" srcId="{EA50BD9A-071B-4CAF-91DE-7BFECBA3FD5E}" destId="{B27B109F-ACAD-4B1B-845B-1116303162C7}" srcOrd="0" destOrd="0" presId="urn:microsoft.com/office/officeart/2005/8/layout/hierarchy3"/>
    <dgm:cxn modelId="{DF33927F-7B6A-4D28-9C86-B0817C938E57}" type="presOf" srcId="{CF2FFB1B-B19A-4EFC-B1D3-79D6CCA6E03A}" destId="{15361010-9EDD-4AB9-AD99-9D2DE454FA7F}" srcOrd="0" destOrd="0" presId="urn:microsoft.com/office/officeart/2005/8/layout/hierarchy3"/>
    <dgm:cxn modelId="{10FC6376-E437-4891-9566-036E45613C53}" srcId="{EA5111B8-79A4-42BB-A21D-204688278B7A}" destId="{70205663-61ED-440D-B8CC-9DAA8E724266}" srcOrd="0" destOrd="0" parTransId="{E8B2DD8F-B0F7-4E0B-BE52-7050CC62C3B5}" sibTransId="{2116BECB-0DB4-436C-9C67-85636E46D80F}"/>
    <dgm:cxn modelId="{4DEAD29D-64D3-48C5-B749-E40ADB8415B2}" srcId="{1E40FB9F-4FC0-43C9-9ABC-E829DDF2027D}" destId="{1635800D-53FD-4F73-802B-A40079B099B6}" srcOrd="5" destOrd="0" parTransId="{B3E1249D-5846-479E-A66C-B962271D3B24}" sibTransId="{BD9F9178-5B67-4261-A279-AB843683A167}"/>
    <dgm:cxn modelId="{5D4C2D3B-803A-4393-BB86-2F599466CA55}" srcId="{1635800D-53FD-4F73-802B-A40079B099B6}" destId="{BA1F4352-4490-47B8-93D6-447B4FCBAD3B}" srcOrd="1" destOrd="0" parTransId="{41867D49-0E3B-4A09-BFA5-9231C3FC2980}" sibTransId="{3C4922C6-3712-4992-AB8D-EC1AFD24F2BB}"/>
    <dgm:cxn modelId="{08A1F121-7A8A-4701-BCEF-76459CA76514}" type="presOf" srcId="{654FD67E-4699-4B22-84B8-2E61F7D55410}" destId="{8F92D294-8F40-4F55-AC02-48094197D39E}" srcOrd="0" destOrd="0" presId="urn:microsoft.com/office/officeart/2005/8/layout/hierarchy3"/>
    <dgm:cxn modelId="{F6C0573B-1014-4AD0-8EFD-C7D5FC32A81C}" type="presOf" srcId="{B0CF3842-C980-4484-A3BB-00D6A97040C2}" destId="{C097CEF8-D8FF-405F-B4D3-DCE079397101}" srcOrd="0" destOrd="0" presId="urn:microsoft.com/office/officeart/2005/8/layout/hierarchy3"/>
    <dgm:cxn modelId="{DA045B05-04D2-4FA5-8BA0-2B39CCFF04BF}" type="presOf" srcId="{3C3C0A16-8F86-444E-A52B-68AE10C31DB1}" destId="{7563FA40-65A3-465D-A919-2D294DF62771}" srcOrd="0" destOrd="0" presId="urn:microsoft.com/office/officeart/2005/8/layout/hierarchy3"/>
    <dgm:cxn modelId="{8D34F12F-5511-49C0-9D9F-6ED8D25A4806}" type="presOf" srcId="{B0E2F5A1-EED9-4E01-8CA0-AECB246D1A49}" destId="{50BF34C5-CA79-4196-A34A-C898B82F2AC4}" srcOrd="1" destOrd="0" presId="urn:microsoft.com/office/officeart/2005/8/layout/hierarchy3"/>
    <dgm:cxn modelId="{33F7B042-216F-4709-88FD-C63835B313C0}" type="presOf" srcId="{EA5111B8-79A4-42BB-A21D-204688278B7A}" destId="{6AD81956-874F-4EEC-8D37-A76C42B6D42F}" srcOrd="0" destOrd="0" presId="urn:microsoft.com/office/officeart/2005/8/layout/hierarchy3"/>
    <dgm:cxn modelId="{F98AA348-4DCC-4165-B8F9-7B9A25FF4439}" type="presOf" srcId="{4213A745-B542-4CE4-BDD7-F74DEEC69270}" destId="{BD23EA51-7918-4F10-ADDC-D7197B4441B3}" srcOrd="0" destOrd="0" presId="urn:microsoft.com/office/officeart/2005/8/layout/hierarchy3"/>
    <dgm:cxn modelId="{13FFEA79-1B78-4FAF-8F74-B9CAAF9CE48D}" type="presOf" srcId="{7FC04D00-8CFE-4D5C-A891-1313380A86FA}" destId="{02F3174F-0498-4129-8D57-6827E450F16A}" srcOrd="0" destOrd="0" presId="urn:microsoft.com/office/officeart/2005/8/layout/hierarchy3"/>
    <dgm:cxn modelId="{2A90B6B3-C6A7-4CDE-955A-9C3FF9558AC3}" type="presOf" srcId="{6BC85939-F16B-4275-AA3D-BBD4C2AAAFF6}" destId="{F4BB56E2-34FF-4C8F-86D0-F92CABE63791}" srcOrd="0" destOrd="0" presId="urn:microsoft.com/office/officeart/2005/8/layout/hierarchy3"/>
    <dgm:cxn modelId="{A2F2F668-1AC1-4D80-98C7-E45B5559BF3E}" type="presOf" srcId="{B0E2F5A1-EED9-4E01-8CA0-AECB246D1A49}" destId="{5715F491-ADAF-4B90-9A18-7E40E813B504}" srcOrd="0" destOrd="0" presId="urn:microsoft.com/office/officeart/2005/8/layout/hierarchy3"/>
    <dgm:cxn modelId="{D85049D4-AC7F-4EE4-AD05-F435F81C1A1E}" type="presOf" srcId="{58D9D259-0362-495F-936E-F1B93E44FD84}" destId="{3F8FDEC9-7C03-43F7-9848-B201A90672CA}" srcOrd="0" destOrd="0" presId="urn:microsoft.com/office/officeart/2005/8/layout/hierarchy3"/>
    <dgm:cxn modelId="{B562BD31-5B05-42C5-A13F-0D74D840F0FA}" srcId="{24789594-0435-4396-B340-1D14ACB02175}" destId="{C7F58D4D-30B2-4CE6-B96D-B11495905F96}" srcOrd="0" destOrd="0" parTransId="{3C3C0A16-8F86-444E-A52B-68AE10C31DB1}" sibTransId="{93170F8A-8340-473B-AF32-5B5750647329}"/>
    <dgm:cxn modelId="{762D8BED-290E-414E-A675-EAB2471719C2}" type="presOf" srcId="{0011DB03-711F-4213-97DE-E9C5E1EF69C5}" destId="{183EDA75-250C-4052-83E4-C34D327D11D5}" srcOrd="0" destOrd="0" presId="urn:microsoft.com/office/officeart/2005/8/layout/hierarchy3"/>
    <dgm:cxn modelId="{98C88085-C243-49CF-90F0-210E8C40FF61}" type="presOf" srcId="{A98F74DC-7426-4F0A-ABF2-727AC1C8439D}" destId="{B4DB3285-5EE8-48CD-AA5B-D119C5952E83}" srcOrd="0" destOrd="0" presId="urn:microsoft.com/office/officeart/2005/8/layout/hierarchy3"/>
    <dgm:cxn modelId="{804E1D9C-7B21-49B7-8775-454B6C28A18E}" srcId="{1E40FB9F-4FC0-43C9-9ABC-E829DDF2027D}" destId="{EA5111B8-79A4-42BB-A21D-204688278B7A}" srcOrd="1" destOrd="0" parTransId="{AAEE54A7-7762-4426-8447-7CB8330274B8}" sibTransId="{6682486B-192C-41B4-8961-394BE3215F15}"/>
    <dgm:cxn modelId="{57ECC572-1AF0-4BFB-9517-6A5D7381353B}" srcId="{1E40FB9F-4FC0-43C9-9ABC-E829DDF2027D}" destId="{7FC04D00-8CFE-4D5C-A891-1313380A86FA}" srcOrd="4" destOrd="0" parTransId="{25FD4597-1584-44B9-9BC0-5CCC437BB702}" sibTransId="{FF64DCF1-4648-4BAD-876C-4D0BE90EB9A4}"/>
    <dgm:cxn modelId="{87CF50FB-454B-4CAF-89A8-CF679145C763}" type="presOf" srcId="{4DD63036-688E-4E54-B8B7-CECD15B1CDCB}" destId="{00086A94-9CB2-44AD-863B-F800F06EB026}" srcOrd="0" destOrd="0" presId="urn:microsoft.com/office/officeart/2005/8/layout/hierarchy3"/>
    <dgm:cxn modelId="{216271F6-C8F2-432B-BAD6-67128B227EFE}" type="presOf" srcId="{BA1F4352-4490-47B8-93D6-447B4FCBAD3B}" destId="{D1104A74-514D-4B06-9857-99A6BBDBD4C0}" srcOrd="0" destOrd="0" presId="urn:microsoft.com/office/officeart/2005/8/layout/hierarchy3"/>
    <dgm:cxn modelId="{5628407B-B257-4B80-BC85-CBE0BE11FB10}" type="presOf" srcId="{EE29B0A9-96BD-4F5C-91C8-F359CA761D97}" destId="{B1E86311-28DD-4138-A378-EF27D7C0328C}" srcOrd="0" destOrd="0" presId="urn:microsoft.com/office/officeart/2005/8/layout/hierarchy3"/>
    <dgm:cxn modelId="{3E6FDD3C-29D9-42C2-A570-5003F0632B63}" srcId="{1E40FB9F-4FC0-43C9-9ABC-E829DDF2027D}" destId="{B0E2F5A1-EED9-4E01-8CA0-AECB246D1A49}" srcOrd="2" destOrd="0" parTransId="{F32DB3E3-0AA7-44A9-A249-60B89086A28A}" sibTransId="{A297A4E3-2D08-46DA-B7B9-750D781F51EF}"/>
    <dgm:cxn modelId="{686230D7-46D5-43A0-A8D8-5443619225EC}" type="presOf" srcId="{FC00B67C-1918-4DD4-ABD7-0DFA2C95481F}" destId="{5DDD8725-9CE5-4480-AF81-948DCDDF32A7}" srcOrd="0" destOrd="0" presId="urn:microsoft.com/office/officeart/2005/8/layout/hierarchy3"/>
    <dgm:cxn modelId="{9FE80C7A-0590-46C7-B32C-646F0801F66F}" type="presOf" srcId="{87B8962A-9DF7-4345-B3AD-909C4B0A5460}" destId="{6C5D014F-835E-401A-B97B-36C194A61F33}" srcOrd="0" destOrd="0" presId="urn:microsoft.com/office/officeart/2005/8/layout/hierarchy3"/>
    <dgm:cxn modelId="{D542FB86-3D20-4B8B-8984-8288A68CBC4C}" type="presOf" srcId="{B81D0CEE-2892-4335-B0AA-534FE0C9C647}" destId="{717A3849-FBBD-4529-89BA-4EFDEA9B667E}" srcOrd="0" destOrd="0" presId="urn:microsoft.com/office/officeart/2005/8/layout/hierarchy3"/>
    <dgm:cxn modelId="{5AB94EBA-9E06-49C6-9340-9526F821D42C}" type="presOf" srcId="{6F964A60-0AF6-4149-8FEF-CBA3040E6F35}" destId="{42B19F42-1E21-4F93-AE2B-D836F517346E}" srcOrd="0" destOrd="0" presId="urn:microsoft.com/office/officeart/2005/8/layout/hierarchy3"/>
    <dgm:cxn modelId="{5E2671D0-FAC6-414C-9267-8586996F92A3}" srcId="{4DD63036-688E-4E54-B8B7-CECD15B1CDCB}" destId="{10682742-33AD-408F-9507-116E015A04DC}" srcOrd="3" destOrd="0" parTransId="{B150FEE7-30A1-43BE-B114-6C76DFFFCB52}" sibTransId="{8F0B6174-DE4C-4B40-83B9-30679A1703D8}"/>
    <dgm:cxn modelId="{C2196E89-E16C-4B32-A1E3-864A6BCE3BD9}" type="presOf" srcId="{E226989F-792A-4F25-9DED-966FA7A348A1}" destId="{6BC557AD-AA0B-4D8D-B286-2290DAB41880}" srcOrd="0" destOrd="0" presId="urn:microsoft.com/office/officeart/2005/8/layout/hierarchy3"/>
    <dgm:cxn modelId="{D235684A-D622-4C92-9B12-6E695A8C50D8}" type="presOf" srcId="{1D6069FF-F129-4A9B-99B1-7612454CD5F6}" destId="{E9D0163F-4C12-4341-B825-E651289E3FCB}" srcOrd="0" destOrd="0" presId="urn:microsoft.com/office/officeart/2005/8/layout/hierarchy3"/>
    <dgm:cxn modelId="{2DD4C7D9-C0BB-484A-BEE1-6B12ECB56FFE}" type="presOf" srcId="{D2413BA4-4F9D-457A-878A-613A0FB099D4}" destId="{B50680D5-25DA-44FA-AC5B-EBA05B0BFA3E}" srcOrd="0" destOrd="0" presId="urn:microsoft.com/office/officeart/2005/8/layout/hierarchy3"/>
    <dgm:cxn modelId="{007B01A9-E1A4-4E7C-9B7B-377F2384A2F2}" srcId="{1635800D-53FD-4F73-802B-A40079B099B6}" destId="{D2413BA4-4F9D-457A-878A-613A0FB099D4}" srcOrd="2" destOrd="0" parTransId="{E6FEA8E9-D01B-40D9-A448-ADDE78022C84}" sibTransId="{BF3D5296-BD06-4A21-BF46-51FD315E0CEB}"/>
    <dgm:cxn modelId="{81A18A38-24AB-4ACF-A01C-B398DA8F014C}" type="presOf" srcId="{C7F58D4D-30B2-4CE6-B96D-B11495905F96}" destId="{A9579A7A-1D69-4839-8070-512E83A27C13}" srcOrd="0" destOrd="0" presId="urn:microsoft.com/office/officeart/2005/8/layout/hierarchy3"/>
    <dgm:cxn modelId="{129AFE2D-806C-49F6-AE22-5054033BA847}" type="presOf" srcId="{E6FEA8E9-D01B-40D9-A448-ADDE78022C84}" destId="{B69ADDBC-F411-4D64-B91F-9BC9382DFAAA}" srcOrd="0" destOrd="0" presId="urn:microsoft.com/office/officeart/2005/8/layout/hierarchy3"/>
    <dgm:cxn modelId="{42BD3C9A-72F2-453A-82C3-68A7EF00A9C6}" type="presOf" srcId="{2A8AE412-BE86-4943-9FB5-95210C7D92B4}" destId="{9E0433B7-60CF-4DA6-B8BF-E50F5EE01EAF}" srcOrd="0" destOrd="0" presId="urn:microsoft.com/office/officeart/2005/8/layout/hierarchy3"/>
    <dgm:cxn modelId="{4568FBEE-EAE3-48DE-809F-6D8BCB3012CC}" type="presOf" srcId="{E6E95D36-01A4-482D-A7BE-6037B746F9BC}" destId="{A1C1D336-82C2-48FE-A2ED-C1276F74BB59}" srcOrd="0" destOrd="0" presId="urn:microsoft.com/office/officeart/2005/8/layout/hierarchy3"/>
    <dgm:cxn modelId="{7315BE5D-447B-4F97-A42B-94349AAB243B}" srcId="{1E40FB9F-4FC0-43C9-9ABC-E829DDF2027D}" destId="{24789594-0435-4396-B340-1D14ACB02175}" srcOrd="3" destOrd="0" parTransId="{F8E52A0F-3F9D-49CA-A72D-7DAB027584B3}" sibTransId="{2FEB2F17-4312-4897-A803-C15ABF456668}"/>
    <dgm:cxn modelId="{E8918D42-4FF9-4B10-BD6F-96143FEA13DC}" type="presOf" srcId="{1635800D-53FD-4F73-802B-A40079B099B6}" destId="{59126995-C1C8-43CF-AE35-E896893DC533}" srcOrd="1" destOrd="0" presId="urn:microsoft.com/office/officeart/2005/8/layout/hierarchy3"/>
    <dgm:cxn modelId="{EFB06CA2-FD04-4719-B060-7868FD5F2F67}" srcId="{1635800D-53FD-4F73-802B-A40079B099B6}" destId="{21C076C5-2F2B-4257-9C6C-898B9DCCAD12}" srcOrd="4" destOrd="0" parTransId="{6F964A60-0AF6-4149-8FEF-CBA3040E6F35}" sibTransId="{0C7B739B-9EE7-4595-8503-D89D64C1F2EC}"/>
    <dgm:cxn modelId="{4DC7E44F-D318-49ED-B6CE-20E67F6FBE2D}" srcId="{4DD63036-688E-4E54-B8B7-CECD15B1CDCB}" destId="{E226989F-792A-4F25-9DED-966FA7A348A1}" srcOrd="1" destOrd="0" parTransId="{830CBECA-CCC4-4DA3-9F75-0EB8A15A6885}" sibTransId="{41ECCEE6-AE20-40F3-AA49-989188F3C91E}"/>
    <dgm:cxn modelId="{A6609034-DC4F-4390-9D66-15CF522B9362}" type="presOf" srcId="{197EAD1E-C038-49AA-8F85-6CB2EBC7D829}" destId="{BBB83303-5C1E-4917-9125-53B05D5E414C}" srcOrd="0" destOrd="0" presId="urn:microsoft.com/office/officeart/2005/8/layout/hierarchy3"/>
    <dgm:cxn modelId="{7A1BCEA2-DC81-4977-8323-72492A92D8C7}" type="presOf" srcId="{1A273214-1EC0-43E3-962E-0F0BB2529756}" destId="{5482BBF4-FE1A-4229-8195-ECEC11592FD6}" srcOrd="0" destOrd="0" presId="urn:microsoft.com/office/officeart/2005/8/layout/hierarchy3"/>
    <dgm:cxn modelId="{1BC2F4F3-4D52-4EFC-8289-3D9F45770FDC}" type="presOf" srcId="{70205663-61ED-440D-B8CC-9DAA8E724266}" destId="{B1D3FABF-9755-4FB4-B217-14F6FD75E5C3}" srcOrd="0" destOrd="0" presId="urn:microsoft.com/office/officeart/2005/8/layout/hierarchy3"/>
    <dgm:cxn modelId="{D9018EA5-0B49-473B-9932-44BB118E60C3}" srcId="{24789594-0435-4396-B340-1D14ACB02175}" destId="{BCF92DA3-B351-4E7C-BBF0-820E9987279D}" srcOrd="4" destOrd="0" parTransId="{197EAD1E-C038-49AA-8F85-6CB2EBC7D829}" sibTransId="{184744A6-C1A8-4252-BF96-B4855DDBA032}"/>
    <dgm:cxn modelId="{7C4C33FE-3264-433E-AEE9-6166AF52FAEC}" type="presOf" srcId="{C44CC5A4-4342-4426-AD59-4D18DAC1A99C}" destId="{88862304-2EA1-4178-9503-6E5293ACBDC9}" srcOrd="0" destOrd="0" presId="urn:microsoft.com/office/officeart/2005/8/layout/hierarchy3"/>
    <dgm:cxn modelId="{551E0576-B134-43C7-8FD5-F10A5576A54D}" type="presOf" srcId="{E8B2DD8F-B0F7-4E0B-BE52-7050CC62C3B5}" destId="{F85536D9-B8F6-4AE7-AD23-BE0DC7BB48BC}" srcOrd="0" destOrd="0" presId="urn:microsoft.com/office/officeart/2005/8/layout/hierarchy3"/>
    <dgm:cxn modelId="{1CE3FAD2-E576-4513-BB8D-B5AA9A562D73}" type="presOf" srcId="{50947A1D-492E-45B5-A796-B7F149123F8A}" destId="{5804E051-249D-457B-87A5-2D7E39C8CD65}" srcOrd="0" destOrd="0" presId="urn:microsoft.com/office/officeart/2005/8/layout/hierarchy3"/>
    <dgm:cxn modelId="{B2FC7AD0-CB47-4FA7-B3F3-E2AC59E8F121}" type="presOf" srcId="{21C076C5-2F2B-4257-9C6C-898B9DCCAD12}" destId="{358F7FE6-5849-4D8F-B400-5E637169D3C6}" srcOrd="0" destOrd="0" presId="urn:microsoft.com/office/officeart/2005/8/layout/hierarchy3"/>
    <dgm:cxn modelId="{B3B304A8-33E0-4196-9602-83D360A013BA}" type="presOf" srcId="{CA3F61F3-8E32-45DD-BDBB-B7F4B699A262}" destId="{3BC217A9-7C59-4E72-8C60-FC1CB1C545EB}" srcOrd="0" destOrd="0" presId="urn:microsoft.com/office/officeart/2005/8/layout/hierarchy3"/>
    <dgm:cxn modelId="{31B40D54-639B-4C94-B6D2-DA29A6029348}" type="presOf" srcId="{1E40FB9F-4FC0-43C9-9ABC-E829DDF2027D}" destId="{7AB6FB16-69C3-4AF6-9AF7-E3D1BBF69168}" srcOrd="0" destOrd="0" presId="urn:microsoft.com/office/officeart/2005/8/layout/hierarchy3"/>
    <dgm:cxn modelId="{CAB6DF2F-1424-4F5F-ABD8-5E5CEF4E7E4E}" type="presOf" srcId="{841DD34B-4CB0-4F14-9795-A189F780987D}" destId="{DC1C769E-2B89-4504-9CC7-B9E066CCF421}" srcOrd="0" destOrd="0" presId="urn:microsoft.com/office/officeart/2005/8/layout/hierarchy3"/>
    <dgm:cxn modelId="{947D3796-E426-4156-9A6D-35E028F6412B}" type="presOf" srcId="{10682742-33AD-408F-9507-116E015A04DC}" destId="{58737E12-73F3-4A69-A098-77FB71A22C09}" srcOrd="0" destOrd="0" presId="urn:microsoft.com/office/officeart/2005/8/layout/hierarchy3"/>
    <dgm:cxn modelId="{D44E8B02-7A0C-4085-848B-47132169C67C}" type="presOf" srcId="{FD03221C-6C77-434B-91B1-411C0B45D018}" destId="{A3865C81-FB82-4DD1-8A6F-C32556FEA82B}" srcOrd="0" destOrd="0" presId="urn:microsoft.com/office/officeart/2005/8/layout/hierarchy3"/>
    <dgm:cxn modelId="{DC6C4ACF-FB2F-461D-8271-29C1DA5989C2}" srcId="{7FC04D00-8CFE-4D5C-A891-1313380A86FA}" destId="{BE930CA0-8D14-4B2D-B310-14BEF14E5E31}" srcOrd="0" destOrd="0" parTransId="{1D6069FF-F129-4A9B-99B1-7612454CD5F6}" sibTransId="{7B27C140-CAB5-4182-A707-E8EE1AF76C71}"/>
    <dgm:cxn modelId="{FF414629-1C28-49A6-8828-1A682A58C07C}" srcId="{4DD63036-688E-4E54-B8B7-CECD15B1CDCB}" destId="{AE4FF071-EC63-4CDB-8634-9377B89A83F2}" srcOrd="2" destOrd="0" parTransId="{1A273214-1EC0-43E3-962E-0F0BB2529756}" sibTransId="{0FAB41B9-0B65-4E2F-A8A5-1712AE1E93D8}"/>
    <dgm:cxn modelId="{76A8C465-2CA3-44D5-9570-D62C1C800DE7}" type="presOf" srcId="{1635800D-53FD-4F73-802B-A40079B099B6}" destId="{0167B774-AFE2-41BF-86F3-E39680507439}" srcOrd="0" destOrd="0" presId="urn:microsoft.com/office/officeart/2005/8/layout/hierarchy3"/>
    <dgm:cxn modelId="{DE3FA256-272A-49F6-B026-353A576FBEA2}" type="presOf" srcId="{D94E6B8C-454D-4491-9C96-15FEAF84E24D}" destId="{DDADFCC4-0456-4541-85B5-571838CF3A89}" srcOrd="0" destOrd="0" presId="urn:microsoft.com/office/officeart/2005/8/layout/hierarchy3"/>
    <dgm:cxn modelId="{3063BC3C-560B-4606-9B07-A86BF8820C48}" type="presOf" srcId="{24789594-0435-4396-B340-1D14ACB02175}" destId="{807085CB-3C1F-4A23-A424-10A6BFA8899A}" srcOrd="0" destOrd="0" presId="urn:microsoft.com/office/officeart/2005/8/layout/hierarchy3"/>
    <dgm:cxn modelId="{C2D2C053-9AD9-46DE-8D1E-0E8DC1D93F45}" srcId="{EA5111B8-79A4-42BB-A21D-204688278B7A}" destId="{E6E95D36-01A4-482D-A7BE-6037B746F9BC}" srcOrd="1" destOrd="0" parTransId="{6BC85939-F16B-4275-AA3D-BBD4C2AAAFF6}" sibTransId="{BBD5DB9F-F214-4CDE-A2CD-77DCC040B6B5}"/>
    <dgm:cxn modelId="{6A948C3F-F97A-485B-94A7-D8D40770DD48}" srcId="{24789594-0435-4396-B340-1D14ACB02175}" destId="{CA3F61F3-8E32-45DD-BDBB-B7F4B699A262}" srcOrd="1" destOrd="0" parTransId="{B81D0CEE-2892-4335-B0AA-534FE0C9C647}" sibTransId="{0185C901-C9A7-4B8F-B279-6DDA6A872440}"/>
    <dgm:cxn modelId="{D46C9DD9-A3A4-4CB4-9175-6ACF522B0593}" srcId="{4DD63036-688E-4E54-B8B7-CECD15B1CDCB}" destId="{87B8962A-9DF7-4345-B3AD-909C4B0A5460}" srcOrd="0" destOrd="0" parTransId="{A98F74DC-7426-4F0A-ABF2-727AC1C8439D}" sibTransId="{84CF3489-3D55-4EE8-9911-9EC9E31424A9}"/>
    <dgm:cxn modelId="{3DF5C190-F06A-423B-87BB-427D7C6D5083}" srcId="{1635800D-53FD-4F73-802B-A40079B099B6}" destId="{C44CC5A4-4342-4426-AD59-4D18DAC1A99C}" srcOrd="0" destOrd="0" parTransId="{4213A745-B542-4CE4-BDD7-F74DEEC69270}" sibTransId="{214D1A2E-B306-4FD9-B8D8-8E7A9FC1E2FF}"/>
    <dgm:cxn modelId="{9283626D-827F-4061-8363-5505F77A7C83}" type="presOf" srcId="{0E3F1662-35A8-426E-A059-90F02AFA76BB}" destId="{488578EE-5C62-4567-812B-8ED9E0B7F2C1}" srcOrd="0" destOrd="0" presId="urn:microsoft.com/office/officeart/2005/8/layout/hierarchy3"/>
    <dgm:cxn modelId="{208A6D0E-EC1C-475F-9583-FD41E8D4D092}" type="presOf" srcId="{C224F259-3571-4B34-BEB4-758482DCA9CD}" destId="{F983BCF9-2700-44EA-82A4-AA0A1D2E049A}" srcOrd="0" destOrd="0" presId="urn:microsoft.com/office/officeart/2005/8/layout/hierarchy3"/>
    <dgm:cxn modelId="{6D0B738C-3976-46FB-8C79-454D7E18D544}" srcId="{1635800D-53FD-4F73-802B-A40079B099B6}" destId="{B0CF3842-C980-4484-A3BB-00D6A97040C2}" srcOrd="3" destOrd="0" parTransId="{C224F259-3571-4B34-BEB4-758482DCA9CD}" sibTransId="{B51FF877-BDAB-465A-83C7-E8E7717D567F}"/>
    <dgm:cxn modelId="{76E75471-FC28-441A-8A18-B51B3EE6E841}" type="presOf" srcId="{42A35321-B134-48FA-BA3C-E05524319E7C}" destId="{58C5135D-F82E-41C7-9EAB-799A6A3CC58A}" srcOrd="0" destOrd="0" presId="urn:microsoft.com/office/officeart/2005/8/layout/hierarchy3"/>
    <dgm:cxn modelId="{09CC3B6D-99A9-4404-AFBB-EA3931291F72}" type="presParOf" srcId="{7AB6FB16-69C3-4AF6-9AF7-E3D1BBF69168}" destId="{E170095A-5763-44B0-BDA5-99A87817096A}" srcOrd="0" destOrd="0" presId="urn:microsoft.com/office/officeart/2005/8/layout/hierarchy3"/>
    <dgm:cxn modelId="{5DDDAC3E-3C0C-4E16-A462-C9C1FE3FEC10}" type="presParOf" srcId="{E170095A-5763-44B0-BDA5-99A87817096A}" destId="{157770F0-5A30-44D9-83F2-6143AEE1F86E}" srcOrd="0" destOrd="0" presId="urn:microsoft.com/office/officeart/2005/8/layout/hierarchy3"/>
    <dgm:cxn modelId="{B67A9871-B284-4944-BEF0-8447B8FCA086}" type="presParOf" srcId="{157770F0-5A30-44D9-83F2-6143AEE1F86E}" destId="{00086A94-9CB2-44AD-863B-F800F06EB026}" srcOrd="0" destOrd="0" presId="urn:microsoft.com/office/officeart/2005/8/layout/hierarchy3"/>
    <dgm:cxn modelId="{6D20AD3F-AF70-4BA9-89B0-134BE436BC94}" type="presParOf" srcId="{157770F0-5A30-44D9-83F2-6143AEE1F86E}" destId="{6F4B7A1B-0968-4BA1-8F72-5998895EA260}" srcOrd="1" destOrd="0" presId="urn:microsoft.com/office/officeart/2005/8/layout/hierarchy3"/>
    <dgm:cxn modelId="{BCFB136E-3C5D-440B-8A71-80524AAD4AC6}" type="presParOf" srcId="{E170095A-5763-44B0-BDA5-99A87817096A}" destId="{379094C5-53B7-4267-9DB8-52F1BD1E540A}" srcOrd="1" destOrd="0" presId="urn:microsoft.com/office/officeart/2005/8/layout/hierarchy3"/>
    <dgm:cxn modelId="{5525A404-D045-400E-912D-D79347D0B960}" type="presParOf" srcId="{379094C5-53B7-4267-9DB8-52F1BD1E540A}" destId="{B4DB3285-5EE8-48CD-AA5B-D119C5952E83}" srcOrd="0" destOrd="0" presId="urn:microsoft.com/office/officeart/2005/8/layout/hierarchy3"/>
    <dgm:cxn modelId="{BE939BC0-DB4F-4992-BFD7-6AF1058358A3}" type="presParOf" srcId="{379094C5-53B7-4267-9DB8-52F1BD1E540A}" destId="{6C5D014F-835E-401A-B97B-36C194A61F33}" srcOrd="1" destOrd="0" presId="urn:microsoft.com/office/officeart/2005/8/layout/hierarchy3"/>
    <dgm:cxn modelId="{FA0CE026-1158-45BC-9EA3-395D570F277E}" type="presParOf" srcId="{379094C5-53B7-4267-9DB8-52F1BD1E540A}" destId="{8D5FCE13-8CD1-41B4-A08B-F82771528952}" srcOrd="2" destOrd="0" presId="urn:microsoft.com/office/officeart/2005/8/layout/hierarchy3"/>
    <dgm:cxn modelId="{9188F1CC-DE0F-4FD0-9952-FFB525A8D10B}" type="presParOf" srcId="{379094C5-53B7-4267-9DB8-52F1BD1E540A}" destId="{6BC557AD-AA0B-4D8D-B286-2290DAB41880}" srcOrd="3" destOrd="0" presId="urn:microsoft.com/office/officeart/2005/8/layout/hierarchy3"/>
    <dgm:cxn modelId="{EE0E322D-03BE-4857-B867-33B76662A218}" type="presParOf" srcId="{379094C5-53B7-4267-9DB8-52F1BD1E540A}" destId="{5482BBF4-FE1A-4229-8195-ECEC11592FD6}" srcOrd="4" destOrd="0" presId="urn:microsoft.com/office/officeart/2005/8/layout/hierarchy3"/>
    <dgm:cxn modelId="{2B1F16BB-A896-4D58-850D-19537368FD72}" type="presParOf" srcId="{379094C5-53B7-4267-9DB8-52F1BD1E540A}" destId="{EC1D9D9F-1741-478F-A489-8AE6C99D28D8}" srcOrd="5" destOrd="0" presId="urn:microsoft.com/office/officeart/2005/8/layout/hierarchy3"/>
    <dgm:cxn modelId="{1AAD6307-935D-43C0-84BA-3FE8FB3D77E4}" type="presParOf" srcId="{379094C5-53B7-4267-9DB8-52F1BD1E540A}" destId="{D8CCC121-44A8-44BF-BA4A-F801184B4065}" srcOrd="6" destOrd="0" presId="urn:microsoft.com/office/officeart/2005/8/layout/hierarchy3"/>
    <dgm:cxn modelId="{24B23E21-ABD4-4937-A071-559884CD257C}" type="presParOf" srcId="{379094C5-53B7-4267-9DB8-52F1BD1E540A}" destId="{58737E12-73F3-4A69-A098-77FB71A22C09}" srcOrd="7" destOrd="0" presId="urn:microsoft.com/office/officeart/2005/8/layout/hierarchy3"/>
    <dgm:cxn modelId="{FD8A143E-F05E-4153-AEC8-AF51495229C6}" type="presParOf" srcId="{379094C5-53B7-4267-9DB8-52F1BD1E540A}" destId="{DC1C769E-2B89-4504-9CC7-B9E066CCF421}" srcOrd="8" destOrd="0" presId="urn:microsoft.com/office/officeart/2005/8/layout/hierarchy3"/>
    <dgm:cxn modelId="{569C4DEB-0B92-48D4-89CB-159F93E32469}" type="presParOf" srcId="{379094C5-53B7-4267-9DB8-52F1BD1E540A}" destId="{EC8F3FA7-8282-4447-A9A0-BDEAA1CECD06}" srcOrd="9" destOrd="0" presId="urn:microsoft.com/office/officeart/2005/8/layout/hierarchy3"/>
    <dgm:cxn modelId="{0310E71C-E1DD-4B8A-8F8A-961A675A827E}" type="presParOf" srcId="{7AB6FB16-69C3-4AF6-9AF7-E3D1BBF69168}" destId="{3FD60520-DD51-4BA4-8B49-2D82B98CBC5D}" srcOrd="1" destOrd="0" presId="urn:microsoft.com/office/officeart/2005/8/layout/hierarchy3"/>
    <dgm:cxn modelId="{BBE7387F-1814-4357-85F6-1297B7EA91D7}" type="presParOf" srcId="{3FD60520-DD51-4BA4-8B49-2D82B98CBC5D}" destId="{23AE4234-0744-4535-8811-2081AAD5D076}" srcOrd="0" destOrd="0" presId="urn:microsoft.com/office/officeart/2005/8/layout/hierarchy3"/>
    <dgm:cxn modelId="{4F62183C-A9B1-40AE-B762-C5F3F586189E}" type="presParOf" srcId="{23AE4234-0744-4535-8811-2081AAD5D076}" destId="{6AD81956-874F-4EEC-8D37-A76C42B6D42F}" srcOrd="0" destOrd="0" presId="urn:microsoft.com/office/officeart/2005/8/layout/hierarchy3"/>
    <dgm:cxn modelId="{877673D5-930C-4731-AA0D-2F1D4F3D45FC}" type="presParOf" srcId="{23AE4234-0744-4535-8811-2081AAD5D076}" destId="{1D41F1A2-5990-4107-9DE6-55CD1ABF0119}" srcOrd="1" destOrd="0" presId="urn:microsoft.com/office/officeart/2005/8/layout/hierarchy3"/>
    <dgm:cxn modelId="{37967905-D0A4-47EB-92DA-1406CED936D5}" type="presParOf" srcId="{3FD60520-DD51-4BA4-8B49-2D82B98CBC5D}" destId="{74CBD8D5-61C5-4953-B06F-DA469074B216}" srcOrd="1" destOrd="0" presId="urn:microsoft.com/office/officeart/2005/8/layout/hierarchy3"/>
    <dgm:cxn modelId="{6C2121D2-0256-43CD-B1B7-39371D4B4C66}" type="presParOf" srcId="{74CBD8D5-61C5-4953-B06F-DA469074B216}" destId="{F85536D9-B8F6-4AE7-AD23-BE0DC7BB48BC}" srcOrd="0" destOrd="0" presId="urn:microsoft.com/office/officeart/2005/8/layout/hierarchy3"/>
    <dgm:cxn modelId="{66B00459-62EA-46DA-B1F6-1E391E35433C}" type="presParOf" srcId="{74CBD8D5-61C5-4953-B06F-DA469074B216}" destId="{B1D3FABF-9755-4FB4-B217-14F6FD75E5C3}" srcOrd="1" destOrd="0" presId="urn:microsoft.com/office/officeart/2005/8/layout/hierarchy3"/>
    <dgm:cxn modelId="{ED355878-289D-4677-ABD4-CC71471C0AB5}" type="presParOf" srcId="{74CBD8D5-61C5-4953-B06F-DA469074B216}" destId="{F4BB56E2-34FF-4C8F-86D0-F92CABE63791}" srcOrd="2" destOrd="0" presId="urn:microsoft.com/office/officeart/2005/8/layout/hierarchy3"/>
    <dgm:cxn modelId="{D15B7330-A878-497A-B8BA-D33F2F96005B}" type="presParOf" srcId="{74CBD8D5-61C5-4953-B06F-DA469074B216}" destId="{A1C1D336-82C2-48FE-A2ED-C1276F74BB59}" srcOrd="3" destOrd="0" presId="urn:microsoft.com/office/officeart/2005/8/layout/hierarchy3"/>
    <dgm:cxn modelId="{C327ECBC-561F-4ACA-A070-395396C99F19}" type="presParOf" srcId="{74CBD8D5-61C5-4953-B06F-DA469074B216}" destId="{B27B109F-ACAD-4B1B-845B-1116303162C7}" srcOrd="4" destOrd="0" presId="urn:microsoft.com/office/officeart/2005/8/layout/hierarchy3"/>
    <dgm:cxn modelId="{224EC7A7-B865-4462-8347-2EB1F7D6FED6}" type="presParOf" srcId="{74CBD8D5-61C5-4953-B06F-DA469074B216}" destId="{37C851D2-7DBA-46E9-AC8C-8CA3D2F2119A}" srcOrd="5" destOrd="0" presId="urn:microsoft.com/office/officeart/2005/8/layout/hierarchy3"/>
    <dgm:cxn modelId="{51D57C06-A1EF-4D21-AB69-16F03DE8B909}" type="presParOf" srcId="{7AB6FB16-69C3-4AF6-9AF7-E3D1BBF69168}" destId="{5A5D0867-E897-4D7B-B930-33F5CBDE35D1}" srcOrd="2" destOrd="0" presId="urn:microsoft.com/office/officeart/2005/8/layout/hierarchy3"/>
    <dgm:cxn modelId="{3FBDE062-EC69-4D39-8E23-E6483E5DC3BE}" type="presParOf" srcId="{5A5D0867-E897-4D7B-B930-33F5CBDE35D1}" destId="{222454C9-EE65-4C87-A1EF-E05C59BC4292}" srcOrd="0" destOrd="0" presId="urn:microsoft.com/office/officeart/2005/8/layout/hierarchy3"/>
    <dgm:cxn modelId="{F64C8DF9-0922-4E8C-9F07-0E63BBE260BD}" type="presParOf" srcId="{222454C9-EE65-4C87-A1EF-E05C59BC4292}" destId="{5715F491-ADAF-4B90-9A18-7E40E813B504}" srcOrd="0" destOrd="0" presId="urn:microsoft.com/office/officeart/2005/8/layout/hierarchy3"/>
    <dgm:cxn modelId="{F022BBDE-248E-42E7-9EA8-2BC9670DA1B6}" type="presParOf" srcId="{222454C9-EE65-4C87-A1EF-E05C59BC4292}" destId="{50BF34C5-CA79-4196-A34A-C898B82F2AC4}" srcOrd="1" destOrd="0" presId="urn:microsoft.com/office/officeart/2005/8/layout/hierarchy3"/>
    <dgm:cxn modelId="{3FB85A22-2D07-4D59-B314-01B4ED4C5C9A}" type="presParOf" srcId="{5A5D0867-E897-4D7B-B930-33F5CBDE35D1}" destId="{564359B5-F878-4561-BD88-9359176BC643}" srcOrd="1" destOrd="0" presId="urn:microsoft.com/office/officeart/2005/8/layout/hierarchy3"/>
    <dgm:cxn modelId="{58BD3050-AF27-405C-893D-AA78EE901309}" type="presParOf" srcId="{564359B5-F878-4561-BD88-9359176BC643}" destId="{A3865C81-FB82-4DD1-8A6F-C32556FEA82B}" srcOrd="0" destOrd="0" presId="urn:microsoft.com/office/officeart/2005/8/layout/hierarchy3"/>
    <dgm:cxn modelId="{7F874B55-16AA-463D-A6FC-795E1B4A8088}" type="presParOf" srcId="{564359B5-F878-4561-BD88-9359176BC643}" destId="{8F92D294-8F40-4F55-AC02-48094197D39E}" srcOrd="1" destOrd="0" presId="urn:microsoft.com/office/officeart/2005/8/layout/hierarchy3"/>
    <dgm:cxn modelId="{17A32758-6F58-4220-9869-0C4D88DE858D}" type="presParOf" srcId="{564359B5-F878-4561-BD88-9359176BC643}" destId="{173F4267-DD4D-4D1A-8725-539B956947D3}" srcOrd="2" destOrd="0" presId="urn:microsoft.com/office/officeart/2005/8/layout/hierarchy3"/>
    <dgm:cxn modelId="{A6DF01B0-6B4C-46A7-A27B-8E09E5B6E270}" type="presParOf" srcId="{564359B5-F878-4561-BD88-9359176BC643}" destId="{58C5135D-F82E-41C7-9EAB-799A6A3CC58A}" srcOrd="3" destOrd="0" presId="urn:microsoft.com/office/officeart/2005/8/layout/hierarchy3"/>
    <dgm:cxn modelId="{54FDAA19-48A8-425D-AA59-56DAB5AB3581}" type="presParOf" srcId="{564359B5-F878-4561-BD88-9359176BC643}" destId="{DDADFCC4-0456-4541-85B5-571838CF3A89}" srcOrd="4" destOrd="0" presId="urn:microsoft.com/office/officeart/2005/8/layout/hierarchy3"/>
    <dgm:cxn modelId="{C33D80D5-7154-46F7-81E1-B15DE10C0442}" type="presParOf" srcId="{564359B5-F878-4561-BD88-9359176BC643}" destId="{488578EE-5C62-4567-812B-8ED9E0B7F2C1}" srcOrd="5" destOrd="0" presId="urn:microsoft.com/office/officeart/2005/8/layout/hierarchy3"/>
    <dgm:cxn modelId="{2975EC3B-7300-47B1-920F-3E42677CD9D4}" type="presParOf" srcId="{7AB6FB16-69C3-4AF6-9AF7-E3D1BBF69168}" destId="{35E9945D-34F5-45BE-84D3-369EE51227B0}" srcOrd="3" destOrd="0" presId="urn:microsoft.com/office/officeart/2005/8/layout/hierarchy3"/>
    <dgm:cxn modelId="{68068E6D-B3B4-4E3E-9F70-969DBF1D872D}" type="presParOf" srcId="{35E9945D-34F5-45BE-84D3-369EE51227B0}" destId="{095027D3-883F-41AB-B0D1-5E11A0DFDCA0}" srcOrd="0" destOrd="0" presId="urn:microsoft.com/office/officeart/2005/8/layout/hierarchy3"/>
    <dgm:cxn modelId="{F18582B0-28CF-48DF-8EF6-0A5985E11802}" type="presParOf" srcId="{095027D3-883F-41AB-B0D1-5E11A0DFDCA0}" destId="{807085CB-3C1F-4A23-A424-10A6BFA8899A}" srcOrd="0" destOrd="0" presId="urn:microsoft.com/office/officeart/2005/8/layout/hierarchy3"/>
    <dgm:cxn modelId="{CDD271DD-B25A-496C-B17E-74BC7E90E088}" type="presParOf" srcId="{095027D3-883F-41AB-B0D1-5E11A0DFDCA0}" destId="{6D89BB8D-1BAE-415C-BDFC-A733B50AF62F}" srcOrd="1" destOrd="0" presId="urn:microsoft.com/office/officeart/2005/8/layout/hierarchy3"/>
    <dgm:cxn modelId="{77427590-B777-492A-AF48-BCA970E50AE9}" type="presParOf" srcId="{35E9945D-34F5-45BE-84D3-369EE51227B0}" destId="{74621D82-14C0-434E-86F0-4927F8BF2DA5}" srcOrd="1" destOrd="0" presId="urn:microsoft.com/office/officeart/2005/8/layout/hierarchy3"/>
    <dgm:cxn modelId="{72F9E969-D8D3-4174-9C80-ED2BD3443564}" type="presParOf" srcId="{74621D82-14C0-434E-86F0-4927F8BF2DA5}" destId="{7563FA40-65A3-465D-A919-2D294DF62771}" srcOrd="0" destOrd="0" presId="urn:microsoft.com/office/officeart/2005/8/layout/hierarchy3"/>
    <dgm:cxn modelId="{18318B1D-B090-46F4-A2B7-392554DD9323}" type="presParOf" srcId="{74621D82-14C0-434E-86F0-4927F8BF2DA5}" destId="{A9579A7A-1D69-4839-8070-512E83A27C13}" srcOrd="1" destOrd="0" presId="urn:microsoft.com/office/officeart/2005/8/layout/hierarchy3"/>
    <dgm:cxn modelId="{C88D5885-19E0-4E2A-9BB1-5F1868E4943F}" type="presParOf" srcId="{74621D82-14C0-434E-86F0-4927F8BF2DA5}" destId="{717A3849-FBBD-4529-89BA-4EFDEA9B667E}" srcOrd="2" destOrd="0" presId="urn:microsoft.com/office/officeart/2005/8/layout/hierarchy3"/>
    <dgm:cxn modelId="{1C018D77-B0E6-45BE-9437-8E766A6ED20A}" type="presParOf" srcId="{74621D82-14C0-434E-86F0-4927F8BF2DA5}" destId="{3BC217A9-7C59-4E72-8C60-FC1CB1C545EB}" srcOrd="3" destOrd="0" presId="urn:microsoft.com/office/officeart/2005/8/layout/hierarchy3"/>
    <dgm:cxn modelId="{814D457A-C79D-4081-A0F5-692BFC5A1B47}" type="presParOf" srcId="{74621D82-14C0-434E-86F0-4927F8BF2DA5}" destId="{5804E051-249D-457B-87A5-2D7E39C8CD65}" srcOrd="4" destOrd="0" presId="urn:microsoft.com/office/officeart/2005/8/layout/hierarchy3"/>
    <dgm:cxn modelId="{F8D1BA09-4639-4D5E-8C02-454C8606A27F}" type="presParOf" srcId="{74621D82-14C0-434E-86F0-4927F8BF2DA5}" destId="{15361010-9EDD-4AB9-AD99-9D2DE454FA7F}" srcOrd="5" destOrd="0" presId="urn:microsoft.com/office/officeart/2005/8/layout/hierarchy3"/>
    <dgm:cxn modelId="{28BA54C6-727A-4DCD-93F8-41AFC8E3090C}" type="presParOf" srcId="{74621D82-14C0-434E-86F0-4927F8BF2DA5}" destId="{3F8FDEC9-7C03-43F7-9848-B201A90672CA}" srcOrd="6" destOrd="0" presId="urn:microsoft.com/office/officeart/2005/8/layout/hierarchy3"/>
    <dgm:cxn modelId="{16AA58B6-7844-47B5-A7E8-417A6E32A0C4}" type="presParOf" srcId="{74621D82-14C0-434E-86F0-4927F8BF2DA5}" destId="{452766EA-1E1C-44F7-A1F5-95A04905A660}" srcOrd="7" destOrd="0" presId="urn:microsoft.com/office/officeart/2005/8/layout/hierarchy3"/>
    <dgm:cxn modelId="{96EE5E88-9551-454C-BE00-B65E18D073B2}" type="presParOf" srcId="{74621D82-14C0-434E-86F0-4927F8BF2DA5}" destId="{BBB83303-5C1E-4917-9125-53B05D5E414C}" srcOrd="8" destOrd="0" presId="urn:microsoft.com/office/officeart/2005/8/layout/hierarchy3"/>
    <dgm:cxn modelId="{E81809FE-0D39-4288-87D6-425176192748}" type="presParOf" srcId="{74621D82-14C0-434E-86F0-4927F8BF2DA5}" destId="{CA38B261-9FD1-44E3-A34B-D1FEC0BF17E0}" srcOrd="9" destOrd="0" presId="urn:microsoft.com/office/officeart/2005/8/layout/hierarchy3"/>
    <dgm:cxn modelId="{22DD60BB-3CD5-4218-9BEC-1E56BF99753E}" type="presParOf" srcId="{74621D82-14C0-434E-86F0-4927F8BF2DA5}" destId="{183EDA75-250C-4052-83E4-C34D327D11D5}" srcOrd="10" destOrd="0" presId="urn:microsoft.com/office/officeart/2005/8/layout/hierarchy3"/>
    <dgm:cxn modelId="{6B3AB33E-20C0-447C-96B2-B8000B8219D8}" type="presParOf" srcId="{74621D82-14C0-434E-86F0-4927F8BF2DA5}" destId="{B1E86311-28DD-4138-A378-EF27D7C0328C}" srcOrd="11" destOrd="0" presId="urn:microsoft.com/office/officeart/2005/8/layout/hierarchy3"/>
    <dgm:cxn modelId="{9DB81776-8FC3-449F-8397-204F78CAA400}" type="presParOf" srcId="{7AB6FB16-69C3-4AF6-9AF7-E3D1BBF69168}" destId="{408D65BC-5815-4CB5-8793-94658E53929B}" srcOrd="4" destOrd="0" presId="urn:microsoft.com/office/officeart/2005/8/layout/hierarchy3"/>
    <dgm:cxn modelId="{96CFA42F-8C8E-4B1E-AC0A-87B26C1B4215}" type="presParOf" srcId="{408D65BC-5815-4CB5-8793-94658E53929B}" destId="{0EB5E8FA-60DB-4DF9-A3A1-D900E3AAA8D9}" srcOrd="0" destOrd="0" presId="urn:microsoft.com/office/officeart/2005/8/layout/hierarchy3"/>
    <dgm:cxn modelId="{AF1F3A02-FE80-4E9C-80D8-DA17732BF4BE}" type="presParOf" srcId="{0EB5E8FA-60DB-4DF9-A3A1-D900E3AAA8D9}" destId="{02F3174F-0498-4129-8D57-6827E450F16A}" srcOrd="0" destOrd="0" presId="urn:microsoft.com/office/officeart/2005/8/layout/hierarchy3"/>
    <dgm:cxn modelId="{F6B648DF-79B2-48D7-A2D6-C7C10054B124}" type="presParOf" srcId="{0EB5E8FA-60DB-4DF9-A3A1-D900E3AAA8D9}" destId="{53AED2A5-DE19-4FEA-9CEC-D9341E75C822}" srcOrd="1" destOrd="0" presId="urn:microsoft.com/office/officeart/2005/8/layout/hierarchy3"/>
    <dgm:cxn modelId="{AA4F5508-2DF4-4F1B-A6A7-181B75779CB3}" type="presParOf" srcId="{408D65BC-5815-4CB5-8793-94658E53929B}" destId="{67DFD09B-A028-42E1-8C83-0C066259C0A1}" srcOrd="1" destOrd="0" presId="urn:microsoft.com/office/officeart/2005/8/layout/hierarchy3"/>
    <dgm:cxn modelId="{779EFDD5-BC57-4401-9985-93CA1D239A1D}" type="presParOf" srcId="{67DFD09B-A028-42E1-8C83-0C066259C0A1}" destId="{E9D0163F-4C12-4341-B825-E651289E3FCB}" srcOrd="0" destOrd="0" presId="urn:microsoft.com/office/officeart/2005/8/layout/hierarchy3"/>
    <dgm:cxn modelId="{C19B7A8B-07F3-49A8-9E12-CB403E3FB57C}" type="presParOf" srcId="{67DFD09B-A028-42E1-8C83-0C066259C0A1}" destId="{DB3EDAF1-A926-439C-8CC2-BAC9023F47FD}" srcOrd="1" destOrd="0" presId="urn:microsoft.com/office/officeart/2005/8/layout/hierarchy3"/>
    <dgm:cxn modelId="{D487EA0B-2C13-46D4-AEDB-533070C3E0A9}" type="presParOf" srcId="{67DFD09B-A028-42E1-8C83-0C066259C0A1}" destId="{9E0433B7-60CF-4DA6-B8BF-E50F5EE01EAF}" srcOrd="2" destOrd="0" presId="urn:microsoft.com/office/officeart/2005/8/layout/hierarchy3"/>
    <dgm:cxn modelId="{837F1587-0BE3-4848-8AAA-E53D16A8B840}" type="presParOf" srcId="{67DFD09B-A028-42E1-8C83-0C066259C0A1}" destId="{5DDD8725-9CE5-4480-AF81-948DCDDF32A7}" srcOrd="3" destOrd="0" presId="urn:microsoft.com/office/officeart/2005/8/layout/hierarchy3"/>
    <dgm:cxn modelId="{33B0678A-8ECB-4B37-AA04-D9D8A523752F}" type="presParOf" srcId="{7AB6FB16-69C3-4AF6-9AF7-E3D1BBF69168}" destId="{06BBA906-B1DF-4C13-8278-45271745CDCC}" srcOrd="5" destOrd="0" presId="urn:microsoft.com/office/officeart/2005/8/layout/hierarchy3"/>
    <dgm:cxn modelId="{B2ABCBBF-4965-4320-9A47-D25EB3CF4955}" type="presParOf" srcId="{06BBA906-B1DF-4C13-8278-45271745CDCC}" destId="{EFCD222D-EB07-4081-95C5-C473F9A707CC}" srcOrd="0" destOrd="0" presId="urn:microsoft.com/office/officeart/2005/8/layout/hierarchy3"/>
    <dgm:cxn modelId="{6EC62CF1-5CC7-482E-8FD2-5666AF329A9B}" type="presParOf" srcId="{EFCD222D-EB07-4081-95C5-C473F9A707CC}" destId="{0167B774-AFE2-41BF-86F3-E39680507439}" srcOrd="0" destOrd="0" presId="urn:microsoft.com/office/officeart/2005/8/layout/hierarchy3"/>
    <dgm:cxn modelId="{03013E0F-EC88-49E5-8A4E-7CB800ED42C7}" type="presParOf" srcId="{EFCD222D-EB07-4081-95C5-C473F9A707CC}" destId="{59126995-C1C8-43CF-AE35-E896893DC533}" srcOrd="1" destOrd="0" presId="urn:microsoft.com/office/officeart/2005/8/layout/hierarchy3"/>
    <dgm:cxn modelId="{CA6E95A1-F6C6-403C-850B-04DD80830604}" type="presParOf" srcId="{06BBA906-B1DF-4C13-8278-45271745CDCC}" destId="{DF694621-4C27-4DC3-AA2B-64CDB1D979A5}" srcOrd="1" destOrd="0" presId="urn:microsoft.com/office/officeart/2005/8/layout/hierarchy3"/>
    <dgm:cxn modelId="{0587A6DA-EBA2-49F2-9F29-B8CDD336E356}" type="presParOf" srcId="{DF694621-4C27-4DC3-AA2B-64CDB1D979A5}" destId="{BD23EA51-7918-4F10-ADDC-D7197B4441B3}" srcOrd="0" destOrd="0" presId="urn:microsoft.com/office/officeart/2005/8/layout/hierarchy3"/>
    <dgm:cxn modelId="{DAB747F5-F40A-48D9-AD99-23E949197C93}" type="presParOf" srcId="{DF694621-4C27-4DC3-AA2B-64CDB1D979A5}" destId="{88862304-2EA1-4178-9503-6E5293ACBDC9}" srcOrd="1" destOrd="0" presId="urn:microsoft.com/office/officeart/2005/8/layout/hierarchy3"/>
    <dgm:cxn modelId="{03649E6C-EBC6-4FC9-A8E2-801F0EFBBBA5}" type="presParOf" srcId="{DF694621-4C27-4DC3-AA2B-64CDB1D979A5}" destId="{5EAA7BA4-40C9-44B7-B16D-F256B43B3666}" srcOrd="2" destOrd="0" presId="urn:microsoft.com/office/officeart/2005/8/layout/hierarchy3"/>
    <dgm:cxn modelId="{5F08E738-DDFC-4830-BB40-94B000C9BE27}" type="presParOf" srcId="{DF694621-4C27-4DC3-AA2B-64CDB1D979A5}" destId="{D1104A74-514D-4B06-9857-99A6BBDBD4C0}" srcOrd="3" destOrd="0" presId="urn:microsoft.com/office/officeart/2005/8/layout/hierarchy3"/>
    <dgm:cxn modelId="{8C684E67-335E-48D2-B4D9-9A841A2D84FD}" type="presParOf" srcId="{DF694621-4C27-4DC3-AA2B-64CDB1D979A5}" destId="{B69ADDBC-F411-4D64-B91F-9BC9382DFAAA}" srcOrd="4" destOrd="0" presId="urn:microsoft.com/office/officeart/2005/8/layout/hierarchy3"/>
    <dgm:cxn modelId="{88999AB0-1C4C-4F0B-82E4-909D3B6BA89E}" type="presParOf" srcId="{DF694621-4C27-4DC3-AA2B-64CDB1D979A5}" destId="{B50680D5-25DA-44FA-AC5B-EBA05B0BFA3E}" srcOrd="5" destOrd="0" presId="urn:microsoft.com/office/officeart/2005/8/layout/hierarchy3"/>
    <dgm:cxn modelId="{B1A406BD-0058-47F2-A87E-102673697A06}" type="presParOf" srcId="{DF694621-4C27-4DC3-AA2B-64CDB1D979A5}" destId="{F983BCF9-2700-44EA-82A4-AA0A1D2E049A}" srcOrd="6" destOrd="0" presId="urn:microsoft.com/office/officeart/2005/8/layout/hierarchy3"/>
    <dgm:cxn modelId="{D885A7F3-D980-4159-BA1F-126E81FDE70D}" type="presParOf" srcId="{DF694621-4C27-4DC3-AA2B-64CDB1D979A5}" destId="{C097CEF8-D8FF-405F-B4D3-DCE079397101}" srcOrd="7" destOrd="0" presId="urn:microsoft.com/office/officeart/2005/8/layout/hierarchy3"/>
    <dgm:cxn modelId="{38FE2C4F-7642-439F-820B-FE5AB9CCD044}" type="presParOf" srcId="{DF694621-4C27-4DC3-AA2B-64CDB1D979A5}" destId="{42B19F42-1E21-4F93-AE2B-D836F517346E}" srcOrd="8" destOrd="0" presId="urn:microsoft.com/office/officeart/2005/8/layout/hierarchy3"/>
    <dgm:cxn modelId="{84DA4401-66E9-41D7-9BB8-77E3E911913B}" type="presParOf" srcId="{DF694621-4C27-4DC3-AA2B-64CDB1D979A5}" destId="{358F7FE6-5849-4D8F-B400-5E637169D3C6}"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99369EF7-4985-4177-94FB-ACFDD0F58BD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2903EB62-A751-459B-A4A7-E00984EF7789}">
      <dgm:prSet phldrT="[Текст]"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algn="just"/>
          <a:r>
            <a:rPr lang="ru-RU" sz="1400" b="1" dirty="0" smtClean="0"/>
            <a:t>Проблема. </a:t>
          </a:r>
          <a:endParaRPr lang="ru-RU" sz="1400" dirty="0"/>
        </a:p>
      </dgm:t>
    </dgm:pt>
    <dgm:pt modelId="{81F1B17D-7372-45D8-BB55-02B16209C389}" type="parTrans" cxnId="{4189846D-05D0-4DCF-A67F-04BDE1A86F97}">
      <dgm:prSet/>
      <dgm:spPr/>
      <dgm:t>
        <a:bodyPr/>
        <a:lstStyle/>
        <a:p>
          <a:pPr algn="just"/>
          <a:endParaRPr lang="ru-RU" sz="1400"/>
        </a:p>
      </dgm:t>
    </dgm:pt>
    <dgm:pt modelId="{888AACBA-9DAB-446F-9E15-47F7B49475C1}" type="sibTrans" cxnId="{4189846D-05D0-4DCF-A67F-04BDE1A86F97}">
      <dgm:prSet/>
      <dgm:spPr/>
      <dgm:t>
        <a:bodyPr/>
        <a:lstStyle/>
        <a:p>
          <a:pPr algn="just"/>
          <a:endParaRPr lang="ru-RU" sz="1400"/>
        </a:p>
      </dgm:t>
    </dgm:pt>
    <dgm:pt modelId="{FAF6EAB8-FBB2-46E8-A548-21EC7912A9BF}">
      <dgm:prSet custT="1"/>
      <dgm:spPr/>
      <dgm:t>
        <a:bodyPr/>
        <a:lstStyle/>
        <a:p>
          <a:pPr algn="just"/>
          <a:r>
            <a:rPr lang="ru-RU" sz="1400" b="1" smtClean="0"/>
            <a:t>Возможные решения </a:t>
          </a:r>
          <a:endParaRPr lang="ru-RU" sz="1400"/>
        </a:p>
      </dgm:t>
    </dgm:pt>
    <dgm:pt modelId="{1B8CE4C3-DBBB-4EB8-BB7C-A8FE296E44BE}" type="parTrans" cxnId="{6EB0C87C-3B4F-4E5A-B0AD-FEB9E15A88B7}">
      <dgm:prSet/>
      <dgm:spPr/>
      <dgm:t>
        <a:bodyPr/>
        <a:lstStyle/>
        <a:p>
          <a:pPr algn="just"/>
          <a:endParaRPr lang="ru-RU" sz="1400"/>
        </a:p>
      </dgm:t>
    </dgm:pt>
    <dgm:pt modelId="{0CA538CC-D2E5-4840-BFF2-7C559CB510A1}" type="sibTrans" cxnId="{6EB0C87C-3B4F-4E5A-B0AD-FEB9E15A88B7}">
      <dgm:prSet/>
      <dgm:spPr/>
      <dgm:t>
        <a:bodyPr/>
        <a:lstStyle/>
        <a:p>
          <a:pPr algn="just"/>
          <a:endParaRPr lang="ru-RU" sz="1400"/>
        </a:p>
      </dgm:t>
    </dgm:pt>
    <dgm:pt modelId="{C68EFB99-5B46-416D-92F6-FFF77B14AA8A}">
      <dgm:prSet custT="1"/>
      <dgm:spPr/>
      <dgm:t>
        <a:bodyPr/>
        <a:lstStyle/>
        <a:p>
          <a:pPr algn="just"/>
          <a:r>
            <a:rPr lang="ru-RU" sz="1400" dirty="0" smtClean="0"/>
            <a:t>А. </a:t>
          </a:r>
          <a:r>
            <a:rPr lang="ru-RU" sz="1400" dirty="0" err="1" smtClean="0"/>
            <a:t>Гин</a:t>
          </a:r>
          <a:r>
            <a:rPr lang="ru-RU" sz="1400" dirty="0" smtClean="0"/>
            <a:t> предлагает три формулы выхода за пределы стандартного урока.</a:t>
          </a:r>
          <a:endParaRPr lang="ru-RU" sz="1400" dirty="0"/>
        </a:p>
      </dgm:t>
    </dgm:pt>
    <dgm:pt modelId="{4B3B286E-C4ED-4542-BC6B-A3779DCC5750}" type="parTrans" cxnId="{4E1A3DB0-E025-4EFB-B21B-291619992690}">
      <dgm:prSet/>
      <dgm:spPr/>
      <dgm:t>
        <a:bodyPr/>
        <a:lstStyle/>
        <a:p>
          <a:pPr algn="just"/>
          <a:endParaRPr lang="ru-RU" sz="1400"/>
        </a:p>
      </dgm:t>
    </dgm:pt>
    <dgm:pt modelId="{4C9EEE6F-1B5E-40CB-9864-0BE7AAC6446A}" type="sibTrans" cxnId="{4E1A3DB0-E025-4EFB-B21B-291619992690}">
      <dgm:prSet/>
      <dgm:spPr/>
      <dgm:t>
        <a:bodyPr/>
        <a:lstStyle/>
        <a:p>
          <a:pPr algn="just"/>
          <a:endParaRPr lang="ru-RU" sz="1400"/>
        </a:p>
      </dgm:t>
    </dgm:pt>
    <dgm:pt modelId="{6F0DC7ED-2145-4608-AD4C-E64C1389CF66}">
      <dgm:prSet custT="1"/>
      <dgm:spPr/>
      <dgm:t>
        <a:bodyPr/>
        <a:lstStyle/>
        <a:p>
          <a:pPr algn="just"/>
          <a:r>
            <a:rPr lang="ru-RU" sz="1400" b="1" dirty="0" smtClean="0"/>
            <a:t>1. Выход за пределы учебника </a:t>
          </a:r>
          <a:endParaRPr lang="ru-RU" sz="1400" dirty="0"/>
        </a:p>
      </dgm:t>
    </dgm:pt>
    <dgm:pt modelId="{A032FD9F-70DC-4181-A4EC-A6D4AED42A27}" type="parTrans" cxnId="{8013DD12-A889-4609-AB8D-8C58C1858AC6}">
      <dgm:prSet/>
      <dgm:spPr/>
      <dgm:t>
        <a:bodyPr/>
        <a:lstStyle/>
        <a:p>
          <a:pPr algn="just"/>
          <a:endParaRPr lang="ru-RU" sz="1400"/>
        </a:p>
      </dgm:t>
    </dgm:pt>
    <dgm:pt modelId="{15B38978-0213-4FE2-B5E0-2C4DACF479D2}" type="sibTrans" cxnId="{8013DD12-A889-4609-AB8D-8C58C1858AC6}">
      <dgm:prSet/>
      <dgm:spPr/>
      <dgm:t>
        <a:bodyPr/>
        <a:lstStyle/>
        <a:p>
          <a:pPr algn="just"/>
          <a:endParaRPr lang="ru-RU" sz="1400"/>
        </a:p>
      </dgm:t>
    </dgm:pt>
    <dgm:pt modelId="{3A69BDD4-EF17-4C41-8EA5-2146CDA10883}">
      <dgm:prSet custT="1"/>
      <dgm:spPr/>
      <dgm:t>
        <a:bodyPr/>
        <a:lstStyle/>
        <a:p>
          <a:pPr algn="just"/>
          <a:r>
            <a:rPr lang="ru-RU" sz="1400" dirty="0" smtClean="0"/>
            <a:t>Возможно, не очень легко и сразу, но практически для любой темы на предметах гуманитарного и естественно-научного цикла можно найти ассоциации с внешкольной жизнью. </a:t>
          </a:r>
          <a:endParaRPr lang="ru-RU" sz="1400" dirty="0"/>
        </a:p>
      </dgm:t>
    </dgm:pt>
    <dgm:pt modelId="{DFB81C99-9B99-47CB-9738-518E322BCD1F}" type="parTrans" cxnId="{913FE8EF-8DE9-4AF4-84C4-2AF1965684CD}">
      <dgm:prSet/>
      <dgm:spPr/>
      <dgm:t>
        <a:bodyPr/>
        <a:lstStyle/>
        <a:p>
          <a:pPr algn="just"/>
          <a:endParaRPr lang="ru-RU" sz="1400"/>
        </a:p>
      </dgm:t>
    </dgm:pt>
    <dgm:pt modelId="{4BFD2398-1D8E-4F61-B529-F4508CCCE189}" type="sibTrans" cxnId="{913FE8EF-8DE9-4AF4-84C4-2AF1965684CD}">
      <dgm:prSet/>
      <dgm:spPr/>
      <dgm:t>
        <a:bodyPr/>
        <a:lstStyle/>
        <a:p>
          <a:pPr algn="just"/>
          <a:endParaRPr lang="ru-RU" sz="1400"/>
        </a:p>
      </dgm:t>
    </dgm:pt>
    <dgm:pt modelId="{6BD42C31-2F41-4E08-8912-10B277F2E57D}">
      <dgm:prSet custT="1"/>
      <dgm:spPr/>
      <dgm:t>
        <a:bodyPr/>
        <a:lstStyle/>
        <a:p>
          <a:pPr algn="just"/>
          <a:r>
            <a:rPr lang="ru-RU" sz="1400" b="1" smtClean="0"/>
            <a:t>2. Выход за пределы предмета </a:t>
          </a:r>
          <a:endParaRPr lang="ru-RU" sz="1400"/>
        </a:p>
      </dgm:t>
    </dgm:pt>
    <dgm:pt modelId="{0D1687E9-7E1C-4C68-8DEB-015AEC8E2EF0}" type="parTrans" cxnId="{36CC6B64-822F-4A19-BF6E-84514159E3D6}">
      <dgm:prSet/>
      <dgm:spPr/>
      <dgm:t>
        <a:bodyPr/>
        <a:lstStyle/>
        <a:p>
          <a:pPr algn="just"/>
          <a:endParaRPr lang="ru-RU" sz="1400"/>
        </a:p>
      </dgm:t>
    </dgm:pt>
    <dgm:pt modelId="{9883F007-B7E7-416A-84CD-03E675B7449C}" type="sibTrans" cxnId="{36CC6B64-822F-4A19-BF6E-84514159E3D6}">
      <dgm:prSet/>
      <dgm:spPr/>
      <dgm:t>
        <a:bodyPr/>
        <a:lstStyle/>
        <a:p>
          <a:pPr algn="just"/>
          <a:endParaRPr lang="ru-RU" sz="1400"/>
        </a:p>
      </dgm:t>
    </dgm:pt>
    <dgm:pt modelId="{8DD17B38-2825-4DB9-A3D2-E207D65DC0BE}">
      <dgm:prSet custT="1"/>
      <dgm:spPr/>
      <dgm:t>
        <a:bodyPr/>
        <a:lstStyle/>
        <a:p>
          <a:pPr algn="just"/>
          <a:r>
            <a:rPr lang="ru-RU" sz="1400" dirty="0" smtClean="0"/>
            <a:t>Хотя о </a:t>
          </a:r>
          <a:r>
            <a:rPr lang="ru-RU" sz="1400" dirty="0" err="1" smtClean="0"/>
            <a:t>межпредметности</a:t>
          </a:r>
          <a:r>
            <a:rPr lang="ru-RU" sz="1400" dirty="0" smtClean="0"/>
            <a:t> много говорится, не всегда понятно, как ее внедрять. Можно начать с малых и относительно несложных ша­гов. </a:t>
          </a:r>
          <a:endParaRPr lang="ru-RU" sz="1400" dirty="0"/>
        </a:p>
      </dgm:t>
    </dgm:pt>
    <dgm:pt modelId="{40E48BC8-3DF3-443A-833B-D4F0FB45C1C7}" type="parTrans" cxnId="{4431E3E4-BADA-4B52-A46D-FF9C09603100}">
      <dgm:prSet/>
      <dgm:spPr/>
      <dgm:t>
        <a:bodyPr/>
        <a:lstStyle/>
        <a:p>
          <a:pPr algn="just"/>
          <a:endParaRPr lang="ru-RU" sz="1400"/>
        </a:p>
      </dgm:t>
    </dgm:pt>
    <dgm:pt modelId="{9AA3D63A-DC13-429E-B092-EA22F9E19DF9}" type="sibTrans" cxnId="{4431E3E4-BADA-4B52-A46D-FF9C09603100}">
      <dgm:prSet/>
      <dgm:spPr/>
      <dgm:t>
        <a:bodyPr/>
        <a:lstStyle/>
        <a:p>
          <a:pPr algn="just"/>
          <a:endParaRPr lang="ru-RU" sz="1400"/>
        </a:p>
      </dgm:t>
    </dgm:pt>
    <dgm:pt modelId="{D9343576-6D95-42A4-87D5-3BB22659719B}">
      <dgm:prSet custT="1"/>
      <dgm:spPr/>
      <dgm:t>
        <a:bodyPr/>
        <a:lstStyle/>
        <a:p>
          <a:pPr algn="just"/>
          <a:r>
            <a:rPr lang="ru-RU" sz="1400" dirty="0" smtClean="0"/>
            <a:t>Тем может быть много: от популярных компьютерных игр до вышед­ших сериалов. Как узнать, что актуально в современных субкультурах? Если учитель задает вопросы о личных интересах, то ученики сами легко рассказывают о том, что сейчас значимо и популярно в их мире. </a:t>
          </a:r>
          <a:endParaRPr lang="ru-RU" sz="1400" dirty="0"/>
        </a:p>
      </dgm:t>
    </dgm:pt>
    <dgm:pt modelId="{7A436AC2-40C4-4EA2-9714-C14AE76DF44A}" type="parTrans" cxnId="{588429AA-BC17-4D39-B3E5-DB41F716F299}">
      <dgm:prSet/>
      <dgm:spPr/>
      <dgm:t>
        <a:bodyPr/>
        <a:lstStyle/>
        <a:p>
          <a:pPr algn="just"/>
          <a:endParaRPr lang="ru-RU" sz="1400"/>
        </a:p>
      </dgm:t>
    </dgm:pt>
    <dgm:pt modelId="{55A85E3F-821E-43BB-AF0C-661E78AC3753}" type="sibTrans" cxnId="{588429AA-BC17-4D39-B3E5-DB41F716F299}">
      <dgm:prSet/>
      <dgm:spPr/>
      <dgm:t>
        <a:bodyPr/>
        <a:lstStyle/>
        <a:p>
          <a:pPr algn="just"/>
          <a:endParaRPr lang="ru-RU" sz="1400"/>
        </a:p>
      </dgm:t>
    </dgm:pt>
    <dgm:pt modelId="{1D6FF5BB-ECD0-47EE-BFF2-51A8CBAA7054}">
      <dgm:prSet custT="1"/>
      <dgm:spPr/>
      <dgm:t>
        <a:bodyPr/>
        <a:lstStyle/>
        <a:p>
          <a:pPr algn="just"/>
          <a:r>
            <a:rPr lang="ru-RU" sz="1400" b="1" smtClean="0"/>
            <a:t>4. Мини-проекты </a:t>
          </a:r>
          <a:endParaRPr lang="ru-RU" sz="1400"/>
        </a:p>
      </dgm:t>
    </dgm:pt>
    <dgm:pt modelId="{2E235790-4814-4EDF-8115-DC77FE4A8D82}" type="parTrans" cxnId="{17AAC4B0-903E-4131-A782-391D92BD5B4A}">
      <dgm:prSet/>
      <dgm:spPr/>
      <dgm:t>
        <a:bodyPr/>
        <a:lstStyle/>
        <a:p>
          <a:pPr algn="just"/>
          <a:endParaRPr lang="ru-RU" sz="1400"/>
        </a:p>
      </dgm:t>
    </dgm:pt>
    <dgm:pt modelId="{47930FEE-F4C7-41A1-BB36-536EC47E6FDF}" type="sibTrans" cxnId="{17AAC4B0-903E-4131-A782-391D92BD5B4A}">
      <dgm:prSet/>
      <dgm:spPr/>
      <dgm:t>
        <a:bodyPr/>
        <a:lstStyle/>
        <a:p>
          <a:pPr algn="just"/>
          <a:endParaRPr lang="ru-RU" sz="1400"/>
        </a:p>
      </dgm:t>
    </dgm:pt>
    <dgm:pt modelId="{7DA6CE40-FF68-4B30-B016-2456E09BC0C9}">
      <dgm:prSet custT="1"/>
      <dgm:spPr/>
      <dgm:t>
        <a:bodyPr/>
        <a:lstStyle/>
        <a:p>
          <a:pPr algn="just"/>
          <a:r>
            <a:rPr lang="ru-RU" sz="1400" dirty="0" smtClean="0"/>
            <a:t>Многие знания, которые дети получают на уроках, вполне приме­нимы в решении каких-то реальных задач. </a:t>
          </a:r>
          <a:endParaRPr lang="ru-RU" sz="1400" dirty="0"/>
        </a:p>
      </dgm:t>
    </dgm:pt>
    <dgm:pt modelId="{13F5C503-7378-4BB7-9F9C-384D705B72BD}" type="parTrans" cxnId="{F06EE4C7-C330-40A4-98CB-7944152D4481}">
      <dgm:prSet/>
      <dgm:spPr/>
      <dgm:t>
        <a:bodyPr/>
        <a:lstStyle/>
        <a:p>
          <a:pPr algn="just"/>
          <a:endParaRPr lang="ru-RU" sz="1400"/>
        </a:p>
      </dgm:t>
    </dgm:pt>
    <dgm:pt modelId="{0E0F36CE-C1BC-4052-8232-9000AFF2F502}" type="sibTrans" cxnId="{F06EE4C7-C330-40A4-98CB-7944152D4481}">
      <dgm:prSet/>
      <dgm:spPr/>
      <dgm:t>
        <a:bodyPr/>
        <a:lstStyle/>
        <a:p>
          <a:pPr algn="just"/>
          <a:endParaRPr lang="ru-RU" sz="1400"/>
        </a:p>
      </dgm:t>
    </dgm:pt>
    <dgm:pt modelId="{C9A54424-D4CA-4313-887B-90E9F29D7EF3}">
      <dgm:prSet phldrT="[Текст]" custT="1"/>
      <dgm:spPr/>
      <dgm:t>
        <a:bodyPr/>
        <a:lstStyle/>
        <a:p>
          <a:pPr algn="just"/>
          <a:r>
            <a:rPr lang="ru-RU" sz="1400" dirty="0" smtClean="0"/>
            <a:t>Россия участвует в нескольких международных тестах, которые позволяют сравнивать достижения учеников в разных странах. Например, есть два теста, которые изучают уровень ма­тематические знаний. В одном из них (TIMMS) Россия показывает довольно высокие результаты, а в другом (PISA) успехи учеников ниже среднего. Почему так? Есть предположение, что в TIMMS задания примерно похожи на типичные из учебников, а в задачах PISA задается особый контекст, приводятся лишние данные, нужно интерпретировать результаты. Российские школьники хуже своих сверстников из других стран решают задачи, которые в большей степени привязаны к опыту, к жизненным ситуациям. </a:t>
          </a:r>
          <a:endParaRPr lang="ru-RU" sz="1400" dirty="0"/>
        </a:p>
      </dgm:t>
    </dgm:pt>
    <dgm:pt modelId="{9A2195D6-265A-4AA9-9DC7-32A02511DB15}" type="parTrans" cxnId="{2F959561-043F-4EDE-AF9D-43BD9CDF7096}">
      <dgm:prSet/>
      <dgm:spPr/>
      <dgm:t>
        <a:bodyPr/>
        <a:lstStyle/>
        <a:p>
          <a:pPr algn="just"/>
          <a:endParaRPr lang="ru-RU" sz="1400"/>
        </a:p>
      </dgm:t>
    </dgm:pt>
    <dgm:pt modelId="{B043FE43-7B7A-4230-B023-A91A7F5A3BBE}" type="sibTrans" cxnId="{2F959561-043F-4EDE-AF9D-43BD9CDF7096}">
      <dgm:prSet/>
      <dgm:spPr/>
      <dgm:t>
        <a:bodyPr/>
        <a:lstStyle/>
        <a:p>
          <a:pPr algn="just"/>
          <a:endParaRPr lang="ru-RU" sz="1400"/>
        </a:p>
      </dgm:t>
    </dgm:pt>
    <dgm:pt modelId="{B39D5136-4175-4465-99B3-A0EDD7F88B30}">
      <dgm:prSet custT="1"/>
      <dgm:spPr/>
      <dgm:t>
        <a:bodyPr/>
        <a:lstStyle/>
        <a:p>
          <a:pPr algn="just"/>
          <a:r>
            <a:rPr lang="ru-RU" sz="1400" b="1" smtClean="0"/>
            <a:t>3. Демонстрация знания молодежной субкультуры </a:t>
          </a:r>
          <a:endParaRPr lang="ru-RU" sz="1400" dirty="0"/>
        </a:p>
      </dgm:t>
    </dgm:pt>
    <dgm:pt modelId="{4B832425-C7C7-46A7-9A76-2C286D7BD116}" type="parTrans" cxnId="{DF11E84A-8C12-434D-852E-3008AD71FF0B}">
      <dgm:prSet/>
      <dgm:spPr/>
      <dgm:t>
        <a:bodyPr/>
        <a:lstStyle/>
        <a:p>
          <a:pPr algn="just"/>
          <a:endParaRPr lang="ru-RU" sz="1400"/>
        </a:p>
      </dgm:t>
    </dgm:pt>
    <dgm:pt modelId="{BD297208-BBDE-4FE4-A12E-242A54EC0C0B}" type="sibTrans" cxnId="{DF11E84A-8C12-434D-852E-3008AD71FF0B}">
      <dgm:prSet/>
      <dgm:spPr/>
      <dgm:t>
        <a:bodyPr/>
        <a:lstStyle/>
        <a:p>
          <a:pPr algn="just"/>
          <a:endParaRPr lang="ru-RU" sz="1400"/>
        </a:p>
      </dgm:t>
    </dgm:pt>
    <dgm:pt modelId="{1DC1E412-DB3A-478A-854F-44A577FC784E}" type="pres">
      <dgm:prSet presAssocID="{99369EF7-4985-4177-94FB-ACFDD0F58BD2}" presName="linear" presStyleCnt="0">
        <dgm:presLayoutVars>
          <dgm:dir/>
          <dgm:animLvl val="lvl"/>
          <dgm:resizeHandles val="exact"/>
        </dgm:presLayoutVars>
      </dgm:prSet>
      <dgm:spPr/>
      <dgm:t>
        <a:bodyPr/>
        <a:lstStyle/>
        <a:p>
          <a:endParaRPr lang="ru-RU"/>
        </a:p>
      </dgm:t>
    </dgm:pt>
    <dgm:pt modelId="{F7490D60-C293-4F7C-BB1D-4D5D6BA504C6}" type="pres">
      <dgm:prSet presAssocID="{2903EB62-A751-459B-A4A7-E00984EF7789}" presName="parentLin" presStyleCnt="0"/>
      <dgm:spPr/>
    </dgm:pt>
    <dgm:pt modelId="{E0A03D7E-2376-419A-A749-B891EC6AFF73}" type="pres">
      <dgm:prSet presAssocID="{2903EB62-A751-459B-A4A7-E00984EF7789}" presName="parentLeftMargin" presStyleLbl="node1" presStyleIdx="0" presStyleCnt="6"/>
      <dgm:spPr/>
      <dgm:t>
        <a:bodyPr/>
        <a:lstStyle/>
        <a:p>
          <a:endParaRPr lang="ru-RU"/>
        </a:p>
      </dgm:t>
    </dgm:pt>
    <dgm:pt modelId="{8183DE22-3165-4E26-BDCF-D2823BD94958}" type="pres">
      <dgm:prSet presAssocID="{2903EB62-A751-459B-A4A7-E00984EF7789}" presName="parentText" presStyleLbl="node1" presStyleIdx="0" presStyleCnt="6">
        <dgm:presLayoutVars>
          <dgm:chMax val="0"/>
          <dgm:bulletEnabled val="1"/>
        </dgm:presLayoutVars>
      </dgm:prSet>
      <dgm:spPr/>
      <dgm:t>
        <a:bodyPr/>
        <a:lstStyle/>
        <a:p>
          <a:endParaRPr lang="ru-RU"/>
        </a:p>
      </dgm:t>
    </dgm:pt>
    <dgm:pt modelId="{6FE73C7C-50F4-4E61-9F36-114D08F5F8AE}" type="pres">
      <dgm:prSet presAssocID="{2903EB62-A751-459B-A4A7-E00984EF7789}" presName="negativeSpace" presStyleCnt="0"/>
      <dgm:spPr/>
    </dgm:pt>
    <dgm:pt modelId="{11931D0B-F2A5-432F-8334-A1063B2A3BF0}" type="pres">
      <dgm:prSet presAssocID="{2903EB62-A751-459B-A4A7-E00984EF7789}" presName="childText" presStyleLbl="conFgAcc1" presStyleIdx="0" presStyleCnt="6">
        <dgm:presLayoutVars>
          <dgm:bulletEnabled val="1"/>
        </dgm:presLayoutVars>
      </dgm:prSet>
      <dgm:spPr/>
      <dgm:t>
        <a:bodyPr/>
        <a:lstStyle/>
        <a:p>
          <a:endParaRPr lang="ru-RU"/>
        </a:p>
      </dgm:t>
    </dgm:pt>
    <dgm:pt modelId="{464C0DE3-8E70-47A5-A355-97FB8D6013D8}" type="pres">
      <dgm:prSet presAssocID="{888AACBA-9DAB-446F-9E15-47F7B49475C1}" presName="spaceBetweenRectangles" presStyleCnt="0"/>
      <dgm:spPr/>
    </dgm:pt>
    <dgm:pt modelId="{88E02277-5681-4D5D-9E6B-90E8A2FC21CD}" type="pres">
      <dgm:prSet presAssocID="{FAF6EAB8-FBB2-46E8-A548-21EC7912A9BF}" presName="parentLin" presStyleCnt="0"/>
      <dgm:spPr/>
    </dgm:pt>
    <dgm:pt modelId="{4284E0E5-A9F0-42AD-915E-14C647BFFD22}" type="pres">
      <dgm:prSet presAssocID="{FAF6EAB8-FBB2-46E8-A548-21EC7912A9BF}" presName="parentLeftMargin" presStyleLbl="node1" presStyleIdx="0" presStyleCnt="6"/>
      <dgm:spPr/>
      <dgm:t>
        <a:bodyPr/>
        <a:lstStyle/>
        <a:p>
          <a:endParaRPr lang="ru-RU"/>
        </a:p>
      </dgm:t>
    </dgm:pt>
    <dgm:pt modelId="{358886F7-C0BF-4CDE-9ABC-D3977D6DB350}" type="pres">
      <dgm:prSet presAssocID="{FAF6EAB8-FBB2-46E8-A548-21EC7912A9BF}" presName="parentText" presStyleLbl="node1" presStyleIdx="1" presStyleCnt="6">
        <dgm:presLayoutVars>
          <dgm:chMax val="0"/>
          <dgm:bulletEnabled val="1"/>
        </dgm:presLayoutVars>
      </dgm:prSet>
      <dgm:spPr/>
      <dgm:t>
        <a:bodyPr/>
        <a:lstStyle/>
        <a:p>
          <a:endParaRPr lang="ru-RU"/>
        </a:p>
      </dgm:t>
    </dgm:pt>
    <dgm:pt modelId="{5A6D8AE8-786C-4F91-B08D-81D149078591}" type="pres">
      <dgm:prSet presAssocID="{FAF6EAB8-FBB2-46E8-A548-21EC7912A9BF}" presName="negativeSpace" presStyleCnt="0"/>
      <dgm:spPr/>
    </dgm:pt>
    <dgm:pt modelId="{36ABA01C-1EA3-45AA-8400-0963920C627D}" type="pres">
      <dgm:prSet presAssocID="{FAF6EAB8-FBB2-46E8-A548-21EC7912A9BF}" presName="childText" presStyleLbl="conFgAcc1" presStyleIdx="1" presStyleCnt="6">
        <dgm:presLayoutVars>
          <dgm:bulletEnabled val="1"/>
        </dgm:presLayoutVars>
      </dgm:prSet>
      <dgm:spPr/>
      <dgm:t>
        <a:bodyPr/>
        <a:lstStyle/>
        <a:p>
          <a:endParaRPr lang="ru-RU"/>
        </a:p>
      </dgm:t>
    </dgm:pt>
    <dgm:pt modelId="{7FA63093-187A-4F4B-BC50-DA5E98F9007F}" type="pres">
      <dgm:prSet presAssocID="{0CA538CC-D2E5-4840-BFF2-7C559CB510A1}" presName="spaceBetweenRectangles" presStyleCnt="0"/>
      <dgm:spPr/>
    </dgm:pt>
    <dgm:pt modelId="{783EBDAF-7002-4AEE-B292-A025C194585E}" type="pres">
      <dgm:prSet presAssocID="{6F0DC7ED-2145-4608-AD4C-E64C1389CF66}" presName="parentLin" presStyleCnt="0"/>
      <dgm:spPr/>
    </dgm:pt>
    <dgm:pt modelId="{56A148CF-23B9-42E1-BC6E-4FE202D35672}" type="pres">
      <dgm:prSet presAssocID="{6F0DC7ED-2145-4608-AD4C-E64C1389CF66}" presName="parentLeftMargin" presStyleLbl="node1" presStyleIdx="1" presStyleCnt="6"/>
      <dgm:spPr/>
      <dgm:t>
        <a:bodyPr/>
        <a:lstStyle/>
        <a:p>
          <a:endParaRPr lang="ru-RU"/>
        </a:p>
      </dgm:t>
    </dgm:pt>
    <dgm:pt modelId="{91557F6E-BE6D-4112-A1E5-6A4367A59F7F}" type="pres">
      <dgm:prSet presAssocID="{6F0DC7ED-2145-4608-AD4C-E64C1389CF66}" presName="parentText" presStyleLbl="node1" presStyleIdx="2" presStyleCnt="6">
        <dgm:presLayoutVars>
          <dgm:chMax val="0"/>
          <dgm:bulletEnabled val="1"/>
        </dgm:presLayoutVars>
      </dgm:prSet>
      <dgm:spPr/>
      <dgm:t>
        <a:bodyPr/>
        <a:lstStyle/>
        <a:p>
          <a:endParaRPr lang="ru-RU"/>
        </a:p>
      </dgm:t>
    </dgm:pt>
    <dgm:pt modelId="{610B5ADE-7179-470B-A1E2-557579CB24BD}" type="pres">
      <dgm:prSet presAssocID="{6F0DC7ED-2145-4608-AD4C-E64C1389CF66}" presName="negativeSpace" presStyleCnt="0"/>
      <dgm:spPr/>
    </dgm:pt>
    <dgm:pt modelId="{8959CAA0-564B-469F-BAF2-D8F8C5F004C4}" type="pres">
      <dgm:prSet presAssocID="{6F0DC7ED-2145-4608-AD4C-E64C1389CF66}" presName="childText" presStyleLbl="conFgAcc1" presStyleIdx="2" presStyleCnt="6">
        <dgm:presLayoutVars>
          <dgm:bulletEnabled val="1"/>
        </dgm:presLayoutVars>
      </dgm:prSet>
      <dgm:spPr/>
      <dgm:t>
        <a:bodyPr/>
        <a:lstStyle/>
        <a:p>
          <a:endParaRPr lang="ru-RU"/>
        </a:p>
      </dgm:t>
    </dgm:pt>
    <dgm:pt modelId="{7ED0D566-02EE-46E8-8CE6-76A40173C1FD}" type="pres">
      <dgm:prSet presAssocID="{15B38978-0213-4FE2-B5E0-2C4DACF479D2}" presName="spaceBetweenRectangles" presStyleCnt="0"/>
      <dgm:spPr/>
    </dgm:pt>
    <dgm:pt modelId="{3A3EF59A-2547-490C-A561-6DEB1046E7D6}" type="pres">
      <dgm:prSet presAssocID="{6BD42C31-2F41-4E08-8912-10B277F2E57D}" presName="parentLin" presStyleCnt="0"/>
      <dgm:spPr/>
    </dgm:pt>
    <dgm:pt modelId="{4BE1B356-ADA6-4B27-8BC1-0580AE67C678}" type="pres">
      <dgm:prSet presAssocID="{6BD42C31-2F41-4E08-8912-10B277F2E57D}" presName="parentLeftMargin" presStyleLbl="node1" presStyleIdx="2" presStyleCnt="6"/>
      <dgm:spPr/>
      <dgm:t>
        <a:bodyPr/>
        <a:lstStyle/>
        <a:p>
          <a:endParaRPr lang="ru-RU"/>
        </a:p>
      </dgm:t>
    </dgm:pt>
    <dgm:pt modelId="{7E7305CA-9BE4-433F-B998-65904D91A245}" type="pres">
      <dgm:prSet presAssocID="{6BD42C31-2F41-4E08-8912-10B277F2E57D}" presName="parentText" presStyleLbl="node1" presStyleIdx="3" presStyleCnt="6">
        <dgm:presLayoutVars>
          <dgm:chMax val="0"/>
          <dgm:bulletEnabled val="1"/>
        </dgm:presLayoutVars>
      </dgm:prSet>
      <dgm:spPr/>
      <dgm:t>
        <a:bodyPr/>
        <a:lstStyle/>
        <a:p>
          <a:endParaRPr lang="ru-RU"/>
        </a:p>
      </dgm:t>
    </dgm:pt>
    <dgm:pt modelId="{A8295130-CDE9-4EE5-B07D-76CBEB1F74C4}" type="pres">
      <dgm:prSet presAssocID="{6BD42C31-2F41-4E08-8912-10B277F2E57D}" presName="negativeSpace" presStyleCnt="0"/>
      <dgm:spPr/>
    </dgm:pt>
    <dgm:pt modelId="{4E4E9365-8FDE-4BA7-A0FF-2C382FB9F75C}" type="pres">
      <dgm:prSet presAssocID="{6BD42C31-2F41-4E08-8912-10B277F2E57D}" presName="childText" presStyleLbl="conFgAcc1" presStyleIdx="3" presStyleCnt="6">
        <dgm:presLayoutVars>
          <dgm:bulletEnabled val="1"/>
        </dgm:presLayoutVars>
      </dgm:prSet>
      <dgm:spPr/>
      <dgm:t>
        <a:bodyPr/>
        <a:lstStyle/>
        <a:p>
          <a:endParaRPr lang="ru-RU"/>
        </a:p>
      </dgm:t>
    </dgm:pt>
    <dgm:pt modelId="{6115646C-6ABC-4B2F-85FD-4F5FE00A64C1}" type="pres">
      <dgm:prSet presAssocID="{9883F007-B7E7-416A-84CD-03E675B7449C}" presName="spaceBetweenRectangles" presStyleCnt="0"/>
      <dgm:spPr/>
    </dgm:pt>
    <dgm:pt modelId="{42A2F56C-1D06-4512-9CDC-12FCFFA0A27C}" type="pres">
      <dgm:prSet presAssocID="{B39D5136-4175-4465-99B3-A0EDD7F88B30}" presName="parentLin" presStyleCnt="0"/>
      <dgm:spPr/>
    </dgm:pt>
    <dgm:pt modelId="{B9356933-AA8B-4C20-81E2-A2AEC00BA728}" type="pres">
      <dgm:prSet presAssocID="{B39D5136-4175-4465-99B3-A0EDD7F88B30}" presName="parentLeftMargin" presStyleLbl="node1" presStyleIdx="3" presStyleCnt="6"/>
      <dgm:spPr/>
      <dgm:t>
        <a:bodyPr/>
        <a:lstStyle/>
        <a:p>
          <a:endParaRPr lang="ru-RU"/>
        </a:p>
      </dgm:t>
    </dgm:pt>
    <dgm:pt modelId="{414E9B06-2591-4777-B3A5-BCB2C89408F1}" type="pres">
      <dgm:prSet presAssocID="{B39D5136-4175-4465-99B3-A0EDD7F88B30}" presName="parentText" presStyleLbl="node1" presStyleIdx="4" presStyleCnt="6">
        <dgm:presLayoutVars>
          <dgm:chMax val="0"/>
          <dgm:bulletEnabled val="1"/>
        </dgm:presLayoutVars>
      </dgm:prSet>
      <dgm:spPr/>
      <dgm:t>
        <a:bodyPr/>
        <a:lstStyle/>
        <a:p>
          <a:endParaRPr lang="ru-RU"/>
        </a:p>
      </dgm:t>
    </dgm:pt>
    <dgm:pt modelId="{6C6AB539-FAA2-49D3-A7B8-474137682FD6}" type="pres">
      <dgm:prSet presAssocID="{B39D5136-4175-4465-99B3-A0EDD7F88B30}" presName="negativeSpace" presStyleCnt="0"/>
      <dgm:spPr/>
    </dgm:pt>
    <dgm:pt modelId="{87F48C65-2EC9-40D3-BC7D-6791B456C8DB}" type="pres">
      <dgm:prSet presAssocID="{B39D5136-4175-4465-99B3-A0EDD7F88B30}" presName="childText" presStyleLbl="conFgAcc1" presStyleIdx="4" presStyleCnt="6">
        <dgm:presLayoutVars>
          <dgm:bulletEnabled val="1"/>
        </dgm:presLayoutVars>
      </dgm:prSet>
      <dgm:spPr/>
      <dgm:t>
        <a:bodyPr/>
        <a:lstStyle/>
        <a:p>
          <a:endParaRPr lang="ru-RU"/>
        </a:p>
      </dgm:t>
    </dgm:pt>
    <dgm:pt modelId="{00057096-75E3-4F5D-9D3C-F7071AC6FF40}" type="pres">
      <dgm:prSet presAssocID="{BD297208-BBDE-4FE4-A12E-242A54EC0C0B}" presName="spaceBetweenRectangles" presStyleCnt="0"/>
      <dgm:spPr/>
    </dgm:pt>
    <dgm:pt modelId="{F57E257C-FCC5-4EB2-B8BF-E265B6E8626B}" type="pres">
      <dgm:prSet presAssocID="{1D6FF5BB-ECD0-47EE-BFF2-51A8CBAA7054}" presName="parentLin" presStyleCnt="0"/>
      <dgm:spPr/>
    </dgm:pt>
    <dgm:pt modelId="{D15AB4CB-E804-43D6-AE0A-0DEB8102EC3C}" type="pres">
      <dgm:prSet presAssocID="{1D6FF5BB-ECD0-47EE-BFF2-51A8CBAA7054}" presName="parentLeftMargin" presStyleLbl="node1" presStyleIdx="4" presStyleCnt="6"/>
      <dgm:spPr/>
      <dgm:t>
        <a:bodyPr/>
        <a:lstStyle/>
        <a:p>
          <a:endParaRPr lang="ru-RU"/>
        </a:p>
      </dgm:t>
    </dgm:pt>
    <dgm:pt modelId="{F93A4EFF-BB1E-4A22-9D8D-ADE20050A680}" type="pres">
      <dgm:prSet presAssocID="{1D6FF5BB-ECD0-47EE-BFF2-51A8CBAA7054}" presName="parentText" presStyleLbl="node1" presStyleIdx="5" presStyleCnt="6">
        <dgm:presLayoutVars>
          <dgm:chMax val="0"/>
          <dgm:bulletEnabled val="1"/>
        </dgm:presLayoutVars>
      </dgm:prSet>
      <dgm:spPr/>
      <dgm:t>
        <a:bodyPr/>
        <a:lstStyle/>
        <a:p>
          <a:endParaRPr lang="ru-RU"/>
        </a:p>
      </dgm:t>
    </dgm:pt>
    <dgm:pt modelId="{86DFA4CA-DEA8-4C5A-8D80-3FF854D640FC}" type="pres">
      <dgm:prSet presAssocID="{1D6FF5BB-ECD0-47EE-BFF2-51A8CBAA7054}" presName="negativeSpace" presStyleCnt="0"/>
      <dgm:spPr/>
    </dgm:pt>
    <dgm:pt modelId="{82DF40FA-E382-4A04-BA93-E81BF28D1695}" type="pres">
      <dgm:prSet presAssocID="{1D6FF5BB-ECD0-47EE-BFF2-51A8CBAA7054}" presName="childText" presStyleLbl="conFgAcc1" presStyleIdx="5" presStyleCnt="6">
        <dgm:presLayoutVars>
          <dgm:bulletEnabled val="1"/>
        </dgm:presLayoutVars>
      </dgm:prSet>
      <dgm:spPr/>
      <dgm:t>
        <a:bodyPr/>
        <a:lstStyle/>
        <a:p>
          <a:endParaRPr lang="ru-RU"/>
        </a:p>
      </dgm:t>
    </dgm:pt>
  </dgm:ptLst>
  <dgm:cxnLst>
    <dgm:cxn modelId="{4431E3E4-BADA-4B52-A46D-FF9C09603100}" srcId="{6BD42C31-2F41-4E08-8912-10B277F2E57D}" destId="{8DD17B38-2825-4DB9-A3D2-E207D65DC0BE}" srcOrd="0" destOrd="0" parTransId="{40E48BC8-3DF3-443A-833B-D4F0FB45C1C7}" sibTransId="{9AA3D63A-DC13-429E-B092-EA22F9E19DF9}"/>
    <dgm:cxn modelId="{588429AA-BC17-4D39-B3E5-DB41F716F299}" srcId="{B39D5136-4175-4465-99B3-A0EDD7F88B30}" destId="{D9343576-6D95-42A4-87D5-3BB22659719B}" srcOrd="0" destOrd="0" parTransId="{7A436AC2-40C4-4EA2-9714-C14AE76DF44A}" sibTransId="{55A85E3F-821E-43BB-AF0C-661E78AC3753}"/>
    <dgm:cxn modelId="{36C3E07B-F906-4A77-B582-E72A5FA592F3}" type="presOf" srcId="{8DD17B38-2825-4DB9-A3D2-E207D65DC0BE}" destId="{4E4E9365-8FDE-4BA7-A0FF-2C382FB9F75C}" srcOrd="0" destOrd="0" presId="urn:microsoft.com/office/officeart/2005/8/layout/list1"/>
    <dgm:cxn modelId="{2F959561-043F-4EDE-AF9D-43BD9CDF7096}" srcId="{2903EB62-A751-459B-A4A7-E00984EF7789}" destId="{C9A54424-D4CA-4313-887B-90E9F29D7EF3}" srcOrd="0" destOrd="0" parTransId="{9A2195D6-265A-4AA9-9DC7-32A02511DB15}" sibTransId="{B043FE43-7B7A-4230-B023-A91A7F5A3BBE}"/>
    <dgm:cxn modelId="{4189846D-05D0-4DCF-A67F-04BDE1A86F97}" srcId="{99369EF7-4985-4177-94FB-ACFDD0F58BD2}" destId="{2903EB62-A751-459B-A4A7-E00984EF7789}" srcOrd="0" destOrd="0" parTransId="{81F1B17D-7372-45D8-BB55-02B16209C389}" sibTransId="{888AACBA-9DAB-446F-9E15-47F7B49475C1}"/>
    <dgm:cxn modelId="{C113D929-2988-4CF7-875A-6D989428EEED}" type="presOf" srcId="{D9343576-6D95-42A4-87D5-3BB22659719B}" destId="{87F48C65-2EC9-40D3-BC7D-6791B456C8DB}" srcOrd="0" destOrd="0" presId="urn:microsoft.com/office/officeart/2005/8/layout/list1"/>
    <dgm:cxn modelId="{EF8E3F13-CF6F-4425-A179-E6B148C59086}" type="presOf" srcId="{2903EB62-A751-459B-A4A7-E00984EF7789}" destId="{8183DE22-3165-4E26-BDCF-D2823BD94958}" srcOrd="1" destOrd="0" presId="urn:microsoft.com/office/officeart/2005/8/layout/list1"/>
    <dgm:cxn modelId="{4322E5F0-39B0-43B7-AABC-9D4DED296116}" type="presOf" srcId="{6BD42C31-2F41-4E08-8912-10B277F2E57D}" destId="{7E7305CA-9BE4-433F-B998-65904D91A245}" srcOrd="1" destOrd="0" presId="urn:microsoft.com/office/officeart/2005/8/layout/list1"/>
    <dgm:cxn modelId="{FDDC381D-5780-43DB-BF37-49C2A2444B7D}" type="presOf" srcId="{6F0DC7ED-2145-4608-AD4C-E64C1389CF66}" destId="{56A148CF-23B9-42E1-BC6E-4FE202D35672}" srcOrd="0" destOrd="0" presId="urn:microsoft.com/office/officeart/2005/8/layout/list1"/>
    <dgm:cxn modelId="{26123F78-3A01-46E0-9DCE-57979C7DE1B4}" type="presOf" srcId="{C68EFB99-5B46-416D-92F6-FFF77B14AA8A}" destId="{36ABA01C-1EA3-45AA-8400-0963920C627D}" srcOrd="0" destOrd="0" presId="urn:microsoft.com/office/officeart/2005/8/layout/list1"/>
    <dgm:cxn modelId="{EB0A3DC1-FB76-42EE-9D26-BD1159EADEE1}" type="presOf" srcId="{99369EF7-4985-4177-94FB-ACFDD0F58BD2}" destId="{1DC1E412-DB3A-478A-854F-44A577FC784E}" srcOrd="0" destOrd="0" presId="urn:microsoft.com/office/officeart/2005/8/layout/list1"/>
    <dgm:cxn modelId="{97D7AF68-64E7-4259-ACC9-33A655449642}" type="presOf" srcId="{C9A54424-D4CA-4313-887B-90E9F29D7EF3}" destId="{11931D0B-F2A5-432F-8334-A1063B2A3BF0}" srcOrd="0" destOrd="0" presId="urn:microsoft.com/office/officeart/2005/8/layout/list1"/>
    <dgm:cxn modelId="{4D454AD8-AEF0-4917-B756-31EB0B3BAEAC}" type="presOf" srcId="{FAF6EAB8-FBB2-46E8-A548-21EC7912A9BF}" destId="{358886F7-C0BF-4CDE-9ABC-D3977D6DB350}" srcOrd="1" destOrd="0" presId="urn:microsoft.com/office/officeart/2005/8/layout/list1"/>
    <dgm:cxn modelId="{4255A2EE-0E98-4F5C-9EEE-99330A57EAE8}" type="presOf" srcId="{B39D5136-4175-4465-99B3-A0EDD7F88B30}" destId="{B9356933-AA8B-4C20-81E2-A2AEC00BA728}" srcOrd="0" destOrd="0" presId="urn:microsoft.com/office/officeart/2005/8/layout/list1"/>
    <dgm:cxn modelId="{36CC6B64-822F-4A19-BF6E-84514159E3D6}" srcId="{99369EF7-4985-4177-94FB-ACFDD0F58BD2}" destId="{6BD42C31-2F41-4E08-8912-10B277F2E57D}" srcOrd="3" destOrd="0" parTransId="{0D1687E9-7E1C-4C68-8DEB-015AEC8E2EF0}" sibTransId="{9883F007-B7E7-416A-84CD-03E675B7449C}"/>
    <dgm:cxn modelId="{BE847005-5F2C-41CB-8AAD-124EE3E04B88}" type="presOf" srcId="{7DA6CE40-FF68-4B30-B016-2456E09BC0C9}" destId="{82DF40FA-E382-4A04-BA93-E81BF28D1695}" srcOrd="0" destOrd="0" presId="urn:microsoft.com/office/officeart/2005/8/layout/list1"/>
    <dgm:cxn modelId="{4E1A3DB0-E025-4EFB-B21B-291619992690}" srcId="{FAF6EAB8-FBB2-46E8-A548-21EC7912A9BF}" destId="{C68EFB99-5B46-416D-92F6-FFF77B14AA8A}" srcOrd="0" destOrd="0" parTransId="{4B3B286E-C4ED-4542-BC6B-A3779DCC5750}" sibTransId="{4C9EEE6F-1B5E-40CB-9864-0BE7AAC6446A}"/>
    <dgm:cxn modelId="{6EB0C87C-3B4F-4E5A-B0AD-FEB9E15A88B7}" srcId="{99369EF7-4985-4177-94FB-ACFDD0F58BD2}" destId="{FAF6EAB8-FBB2-46E8-A548-21EC7912A9BF}" srcOrd="1" destOrd="0" parTransId="{1B8CE4C3-DBBB-4EB8-BB7C-A8FE296E44BE}" sibTransId="{0CA538CC-D2E5-4840-BFF2-7C559CB510A1}"/>
    <dgm:cxn modelId="{C283D747-81B1-42BF-BAA8-43392AAE6B26}" type="presOf" srcId="{3A69BDD4-EF17-4C41-8EA5-2146CDA10883}" destId="{8959CAA0-564B-469F-BAF2-D8F8C5F004C4}" srcOrd="0" destOrd="0" presId="urn:microsoft.com/office/officeart/2005/8/layout/list1"/>
    <dgm:cxn modelId="{F06EE4C7-C330-40A4-98CB-7944152D4481}" srcId="{1D6FF5BB-ECD0-47EE-BFF2-51A8CBAA7054}" destId="{7DA6CE40-FF68-4B30-B016-2456E09BC0C9}" srcOrd="0" destOrd="0" parTransId="{13F5C503-7378-4BB7-9F9C-384D705B72BD}" sibTransId="{0E0F36CE-C1BC-4052-8232-9000AFF2F502}"/>
    <dgm:cxn modelId="{760FAC81-CBB5-40D6-9BF2-526EB680CDC5}" type="presOf" srcId="{FAF6EAB8-FBB2-46E8-A548-21EC7912A9BF}" destId="{4284E0E5-A9F0-42AD-915E-14C647BFFD22}" srcOrd="0" destOrd="0" presId="urn:microsoft.com/office/officeart/2005/8/layout/list1"/>
    <dgm:cxn modelId="{913FE8EF-8DE9-4AF4-84C4-2AF1965684CD}" srcId="{6F0DC7ED-2145-4608-AD4C-E64C1389CF66}" destId="{3A69BDD4-EF17-4C41-8EA5-2146CDA10883}" srcOrd="0" destOrd="0" parTransId="{DFB81C99-9B99-47CB-9738-518E322BCD1F}" sibTransId="{4BFD2398-1D8E-4F61-B529-F4508CCCE189}"/>
    <dgm:cxn modelId="{3635C308-E58A-4C28-9EA0-B6EE6D661F42}" type="presOf" srcId="{6F0DC7ED-2145-4608-AD4C-E64C1389CF66}" destId="{91557F6E-BE6D-4112-A1E5-6A4367A59F7F}" srcOrd="1" destOrd="0" presId="urn:microsoft.com/office/officeart/2005/8/layout/list1"/>
    <dgm:cxn modelId="{08AFF7FA-15C9-4C74-9A1A-EFD76A59FAE5}" type="presOf" srcId="{1D6FF5BB-ECD0-47EE-BFF2-51A8CBAA7054}" destId="{F93A4EFF-BB1E-4A22-9D8D-ADE20050A680}" srcOrd="1" destOrd="0" presId="urn:microsoft.com/office/officeart/2005/8/layout/list1"/>
    <dgm:cxn modelId="{17AAC4B0-903E-4131-A782-391D92BD5B4A}" srcId="{99369EF7-4985-4177-94FB-ACFDD0F58BD2}" destId="{1D6FF5BB-ECD0-47EE-BFF2-51A8CBAA7054}" srcOrd="5" destOrd="0" parTransId="{2E235790-4814-4EDF-8115-DC77FE4A8D82}" sibTransId="{47930FEE-F4C7-41A1-BB36-536EC47E6FDF}"/>
    <dgm:cxn modelId="{DF11E84A-8C12-434D-852E-3008AD71FF0B}" srcId="{99369EF7-4985-4177-94FB-ACFDD0F58BD2}" destId="{B39D5136-4175-4465-99B3-A0EDD7F88B30}" srcOrd="4" destOrd="0" parTransId="{4B832425-C7C7-46A7-9A76-2C286D7BD116}" sibTransId="{BD297208-BBDE-4FE4-A12E-242A54EC0C0B}"/>
    <dgm:cxn modelId="{5CB3CCC6-8F61-4318-BF9F-2C6CAA41F4ED}" type="presOf" srcId="{2903EB62-A751-459B-A4A7-E00984EF7789}" destId="{E0A03D7E-2376-419A-A749-B891EC6AFF73}" srcOrd="0" destOrd="0" presId="urn:microsoft.com/office/officeart/2005/8/layout/list1"/>
    <dgm:cxn modelId="{8013DD12-A889-4609-AB8D-8C58C1858AC6}" srcId="{99369EF7-4985-4177-94FB-ACFDD0F58BD2}" destId="{6F0DC7ED-2145-4608-AD4C-E64C1389CF66}" srcOrd="2" destOrd="0" parTransId="{A032FD9F-70DC-4181-A4EC-A6D4AED42A27}" sibTransId="{15B38978-0213-4FE2-B5E0-2C4DACF479D2}"/>
    <dgm:cxn modelId="{DAC48ABE-1EC4-4C7B-B8FD-927CA7211684}" type="presOf" srcId="{1D6FF5BB-ECD0-47EE-BFF2-51A8CBAA7054}" destId="{D15AB4CB-E804-43D6-AE0A-0DEB8102EC3C}" srcOrd="0" destOrd="0" presId="urn:microsoft.com/office/officeart/2005/8/layout/list1"/>
    <dgm:cxn modelId="{015BC34E-36CC-4629-A6BE-D754BBC3D8A2}" type="presOf" srcId="{B39D5136-4175-4465-99B3-A0EDD7F88B30}" destId="{414E9B06-2591-4777-B3A5-BCB2C89408F1}" srcOrd="1" destOrd="0" presId="urn:microsoft.com/office/officeart/2005/8/layout/list1"/>
    <dgm:cxn modelId="{3AEC3115-47DD-405A-B794-70AB06CF53E1}" type="presOf" srcId="{6BD42C31-2F41-4E08-8912-10B277F2E57D}" destId="{4BE1B356-ADA6-4B27-8BC1-0580AE67C678}" srcOrd="0" destOrd="0" presId="urn:microsoft.com/office/officeart/2005/8/layout/list1"/>
    <dgm:cxn modelId="{C8DBA259-11FD-46DF-A21E-D82D07B446B2}" type="presParOf" srcId="{1DC1E412-DB3A-478A-854F-44A577FC784E}" destId="{F7490D60-C293-4F7C-BB1D-4D5D6BA504C6}" srcOrd="0" destOrd="0" presId="urn:microsoft.com/office/officeart/2005/8/layout/list1"/>
    <dgm:cxn modelId="{EA09D168-DA07-4422-BC94-ADFA046F29A4}" type="presParOf" srcId="{F7490D60-C293-4F7C-BB1D-4D5D6BA504C6}" destId="{E0A03D7E-2376-419A-A749-B891EC6AFF73}" srcOrd="0" destOrd="0" presId="urn:microsoft.com/office/officeart/2005/8/layout/list1"/>
    <dgm:cxn modelId="{B2B2E9EA-6702-4C36-BCB9-CD2F4080B1D1}" type="presParOf" srcId="{F7490D60-C293-4F7C-BB1D-4D5D6BA504C6}" destId="{8183DE22-3165-4E26-BDCF-D2823BD94958}" srcOrd="1" destOrd="0" presId="urn:microsoft.com/office/officeart/2005/8/layout/list1"/>
    <dgm:cxn modelId="{7CA38A3C-6437-4273-A9B0-F89AD265D315}" type="presParOf" srcId="{1DC1E412-DB3A-478A-854F-44A577FC784E}" destId="{6FE73C7C-50F4-4E61-9F36-114D08F5F8AE}" srcOrd="1" destOrd="0" presId="urn:microsoft.com/office/officeart/2005/8/layout/list1"/>
    <dgm:cxn modelId="{E777665B-3B7E-479D-865B-F0022C61183B}" type="presParOf" srcId="{1DC1E412-DB3A-478A-854F-44A577FC784E}" destId="{11931D0B-F2A5-432F-8334-A1063B2A3BF0}" srcOrd="2" destOrd="0" presId="urn:microsoft.com/office/officeart/2005/8/layout/list1"/>
    <dgm:cxn modelId="{6A78CEF1-54F9-45FB-88AE-C76B2D38477B}" type="presParOf" srcId="{1DC1E412-DB3A-478A-854F-44A577FC784E}" destId="{464C0DE3-8E70-47A5-A355-97FB8D6013D8}" srcOrd="3" destOrd="0" presId="urn:microsoft.com/office/officeart/2005/8/layout/list1"/>
    <dgm:cxn modelId="{817EEEA3-F355-402C-82ED-5BF74CA8B473}" type="presParOf" srcId="{1DC1E412-DB3A-478A-854F-44A577FC784E}" destId="{88E02277-5681-4D5D-9E6B-90E8A2FC21CD}" srcOrd="4" destOrd="0" presId="urn:microsoft.com/office/officeart/2005/8/layout/list1"/>
    <dgm:cxn modelId="{20175BF1-562A-44F4-AAA6-B17B51C780A8}" type="presParOf" srcId="{88E02277-5681-4D5D-9E6B-90E8A2FC21CD}" destId="{4284E0E5-A9F0-42AD-915E-14C647BFFD22}" srcOrd="0" destOrd="0" presId="urn:microsoft.com/office/officeart/2005/8/layout/list1"/>
    <dgm:cxn modelId="{E003AB54-4872-4BF4-8D52-B75AE443C512}" type="presParOf" srcId="{88E02277-5681-4D5D-9E6B-90E8A2FC21CD}" destId="{358886F7-C0BF-4CDE-9ABC-D3977D6DB350}" srcOrd="1" destOrd="0" presId="urn:microsoft.com/office/officeart/2005/8/layout/list1"/>
    <dgm:cxn modelId="{1742B82B-238D-4F37-9B14-BE9A114537BA}" type="presParOf" srcId="{1DC1E412-DB3A-478A-854F-44A577FC784E}" destId="{5A6D8AE8-786C-4F91-B08D-81D149078591}" srcOrd="5" destOrd="0" presId="urn:microsoft.com/office/officeart/2005/8/layout/list1"/>
    <dgm:cxn modelId="{9D404E75-2824-463D-AD6A-2C283556F45C}" type="presParOf" srcId="{1DC1E412-DB3A-478A-854F-44A577FC784E}" destId="{36ABA01C-1EA3-45AA-8400-0963920C627D}" srcOrd="6" destOrd="0" presId="urn:microsoft.com/office/officeart/2005/8/layout/list1"/>
    <dgm:cxn modelId="{AA33B661-0AA1-4126-8016-C3DE1FF22C20}" type="presParOf" srcId="{1DC1E412-DB3A-478A-854F-44A577FC784E}" destId="{7FA63093-187A-4F4B-BC50-DA5E98F9007F}" srcOrd="7" destOrd="0" presId="urn:microsoft.com/office/officeart/2005/8/layout/list1"/>
    <dgm:cxn modelId="{5869B902-F084-4A80-B466-1FEFC7C89FFB}" type="presParOf" srcId="{1DC1E412-DB3A-478A-854F-44A577FC784E}" destId="{783EBDAF-7002-4AEE-B292-A025C194585E}" srcOrd="8" destOrd="0" presId="urn:microsoft.com/office/officeart/2005/8/layout/list1"/>
    <dgm:cxn modelId="{8EB75950-8C44-4C5C-AAD8-43DA14944389}" type="presParOf" srcId="{783EBDAF-7002-4AEE-B292-A025C194585E}" destId="{56A148CF-23B9-42E1-BC6E-4FE202D35672}" srcOrd="0" destOrd="0" presId="urn:microsoft.com/office/officeart/2005/8/layout/list1"/>
    <dgm:cxn modelId="{6D62B18B-6BFA-42B0-B5FD-3B7BC81630DE}" type="presParOf" srcId="{783EBDAF-7002-4AEE-B292-A025C194585E}" destId="{91557F6E-BE6D-4112-A1E5-6A4367A59F7F}" srcOrd="1" destOrd="0" presId="urn:microsoft.com/office/officeart/2005/8/layout/list1"/>
    <dgm:cxn modelId="{E817C158-30AD-436E-8EDE-2AB29BB8025E}" type="presParOf" srcId="{1DC1E412-DB3A-478A-854F-44A577FC784E}" destId="{610B5ADE-7179-470B-A1E2-557579CB24BD}" srcOrd="9" destOrd="0" presId="urn:microsoft.com/office/officeart/2005/8/layout/list1"/>
    <dgm:cxn modelId="{6BCEB0B3-6004-48DE-A352-2AA0CF6B49BE}" type="presParOf" srcId="{1DC1E412-DB3A-478A-854F-44A577FC784E}" destId="{8959CAA0-564B-469F-BAF2-D8F8C5F004C4}" srcOrd="10" destOrd="0" presId="urn:microsoft.com/office/officeart/2005/8/layout/list1"/>
    <dgm:cxn modelId="{8AFC1BEB-11F1-4540-A73A-0D33231D9351}" type="presParOf" srcId="{1DC1E412-DB3A-478A-854F-44A577FC784E}" destId="{7ED0D566-02EE-46E8-8CE6-76A40173C1FD}" srcOrd="11" destOrd="0" presId="urn:microsoft.com/office/officeart/2005/8/layout/list1"/>
    <dgm:cxn modelId="{A64BDD39-6C8C-410C-9AE5-4406868AB51B}" type="presParOf" srcId="{1DC1E412-DB3A-478A-854F-44A577FC784E}" destId="{3A3EF59A-2547-490C-A561-6DEB1046E7D6}" srcOrd="12" destOrd="0" presId="urn:microsoft.com/office/officeart/2005/8/layout/list1"/>
    <dgm:cxn modelId="{2F788389-1D86-492D-B57D-D3C10E71CB58}" type="presParOf" srcId="{3A3EF59A-2547-490C-A561-6DEB1046E7D6}" destId="{4BE1B356-ADA6-4B27-8BC1-0580AE67C678}" srcOrd="0" destOrd="0" presId="urn:microsoft.com/office/officeart/2005/8/layout/list1"/>
    <dgm:cxn modelId="{CB1F685D-9642-4FFE-A9EC-25280FB6FABD}" type="presParOf" srcId="{3A3EF59A-2547-490C-A561-6DEB1046E7D6}" destId="{7E7305CA-9BE4-433F-B998-65904D91A245}" srcOrd="1" destOrd="0" presId="urn:microsoft.com/office/officeart/2005/8/layout/list1"/>
    <dgm:cxn modelId="{D7F50F3B-62B3-48EA-8082-B40FEFCA0502}" type="presParOf" srcId="{1DC1E412-DB3A-478A-854F-44A577FC784E}" destId="{A8295130-CDE9-4EE5-B07D-76CBEB1F74C4}" srcOrd="13" destOrd="0" presId="urn:microsoft.com/office/officeart/2005/8/layout/list1"/>
    <dgm:cxn modelId="{3C391683-A1B7-42B6-B8D8-709E03207F68}" type="presParOf" srcId="{1DC1E412-DB3A-478A-854F-44A577FC784E}" destId="{4E4E9365-8FDE-4BA7-A0FF-2C382FB9F75C}" srcOrd="14" destOrd="0" presId="urn:microsoft.com/office/officeart/2005/8/layout/list1"/>
    <dgm:cxn modelId="{526B141D-6ECB-449D-8DD7-BADA75E3FE14}" type="presParOf" srcId="{1DC1E412-DB3A-478A-854F-44A577FC784E}" destId="{6115646C-6ABC-4B2F-85FD-4F5FE00A64C1}" srcOrd="15" destOrd="0" presId="urn:microsoft.com/office/officeart/2005/8/layout/list1"/>
    <dgm:cxn modelId="{E080BB87-93F1-474A-98C8-CD4E7282CF5C}" type="presParOf" srcId="{1DC1E412-DB3A-478A-854F-44A577FC784E}" destId="{42A2F56C-1D06-4512-9CDC-12FCFFA0A27C}" srcOrd="16" destOrd="0" presId="urn:microsoft.com/office/officeart/2005/8/layout/list1"/>
    <dgm:cxn modelId="{C2AB58EB-A08E-432E-977C-1A1240A008EE}" type="presParOf" srcId="{42A2F56C-1D06-4512-9CDC-12FCFFA0A27C}" destId="{B9356933-AA8B-4C20-81E2-A2AEC00BA728}" srcOrd="0" destOrd="0" presId="urn:microsoft.com/office/officeart/2005/8/layout/list1"/>
    <dgm:cxn modelId="{D52B002E-2EEE-4489-8474-B03FBED9D16F}" type="presParOf" srcId="{42A2F56C-1D06-4512-9CDC-12FCFFA0A27C}" destId="{414E9B06-2591-4777-B3A5-BCB2C89408F1}" srcOrd="1" destOrd="0" presId="urn:microsoft.com/office/officeart/2005/8/layout/list1"/>
    <dgm:cxn modelId="{68789480-04EB-4191-B679-24771D9EFC71}" type="presParOf" srcId="{1DC1E412-DB3A-478A-854F-44A577FC784E}" destId="{6C6AB539-FAA2-49D3-A7B8-474137682FD6}" srcOrd="17" destOrd="0" presId="urn:microsoft.com/office/officeart/2005/8/layout/list1"/>
    <dgm:cxn modelId="{5505CA9C-0B57-4348-BE58-B9A6C49BEB47}" type="presParOf" srcId="{1DC1E412-DB3A-478A-854F-44A577FC784E}" destId="{87F48C65-2EC9-40D3-BC7D-6791B456C8DB}" srcOrd="18" destOrd="0" presId="urn:microsoft.com/office/officeart/2005/8/layout/list1"/>
    <dgm:cxn modelId="{4FA5765A-DA81-48D7-B5F0-9BF8D4D85DEF}" type="presParOf" srcId="{1DC1E412-DB3A-478A-854F-44A577FC784E}" destId="{00057096-75E3-4F5D-9D3C-F7071AC6FF40}" srcOrd="19" destOrd="0" presId="urn:microsoft.com/office/officeart/2005/8/layout/list1"/>
    <dgm:cxn modelId="{0BB396AC-BBCD-477F-A6F4-452CC5B20086}" type="presParOf" srcId="{1DC1E412-DB3A-478A-854F-44A577FC784E}" destId="{F57E257C-FCC5-4EB2-B8BF-E265B6E8626B}" srcOrd="20" destOrd="0" presId="urn:microsoft.com/office/officeart/2005/8/layout/list1"/>
    <dgm:cxn modelId="{6684E802-2B66-4C01-AC1C-A1B4FFB74DE1}" type="presParOf" srcId="{F57E257C-FCC5-4EB2-B8BF-E265B6E8626B}" destId="{D15AB4CB-E804-43D6-AE0A-0DEB8102EC3C}" srcOrd="0" destOrd="0" presId="urn:microsoft.com/office/officeart/2005/8/layout/list1"/>
    <dgm:cxn modelId="{680BD2D2-557A-4C19-8191-119D7956FD5B}" type="presParOf" srcId="{F57E257C-FCC5-4EB2-B8BF-E265B6E8626B}" destId="{F93A4EFF-BB1E-4A22-9D8D-ADE20050A680}" srcOrd="1" destOrd="0" presId="urn:microsoft.com/office/officeart/2005/8/layout/list1"/>
    <dgm:cxn modelId="{4F6A981F-7B1A-4729-9C7D-2F5C96C8B735}" type="presParOf" srcId="{1DC1E412-DB3A-478A-854F-44A577FC784E}" destId="{86DFA4CA-DEA8-4C5A-8D80-3FF854D640FC}" srcOrd="21" destOrd="0" presId="urn:microsoft.com/office/officeart/2005/8/layout/list1"/>
    <dgm:cxn modelId="{140F2A66-6F55-40F2-B61F-910699DAD46D}" type="presParOf" srcId="{1DC1E412-DB3A-478A-854F-44A577FC784E}" destId="{82DF40FA-E382-4A04-BA93-E81BF28D1695}"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08BDCABB-C7BB-4344-B0DA-CD734C01BAC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E033A0A6-87BD-4A00-9BFB-09815124FDFB}">
      <dgm:prSet phldrT="[Текст]">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ru-RU" b="1" dirty="0" smtClean="0"/>
            <a:t>Проблема. </a:t>
          </a:r>
          <a:endParaRPr lang="ru-RU" dirty="0"/>
        </a:p>
      </dgm:t>
    </dgm:pt>
    <dgm:pt modelId="{B6EFF94F-5E20-4D88-9882-D595DBC22BD9}" type="parTrans" cxnId="{11465138-44F3-450E-87B4-3F7D53DD1E02}">
      <dgm:prSet/>
      <dgm:spPr/>
      <dgm:t>
        <a:bodyPr/>
        <a:lstStyle/>
        <a:p>
          <a:endParaRPr lang="ru-RU"/>
        </a:p>
      </dgm:t>
    </dgm:pt>
    <dgm:pt modelId="{5A8D337C-D970-4E7B-AFED-EA1980F34ED5}" type="sibTrans" cxnId="{11465138-44F3-450E-87B4-3F7D53DD1E02}">
      <dgm:prSet/>
      <dgm:spPr/>
      <dgm:t>
        <a:bodyPr/>
        <a:lstStyle/>
        <a:p>
          <a:endParaRPr lang="ru-RU"/>
        </a:p>
      </dgm:t>
    </dgm:pt>
    <dgm:pt modelId="{14312765-7931-4975-A54C-2EE7D6BB933E}">
      <dgm:prSet/>
      <dgm:spPr/>
      <dgm:t>
        <a:bodyPr/>
        <a:lstStyle/>
        <a:p>
          <a:r>
            <a:rPr lang="ru-RU" b="1" smtClean="0"/>
            <a:t>Возможные решения </a:t>
          </a:r>
          <a:endParaRPr lang="ru-RU"/>
        </a:p>
      </dgm:t>
    </dgm:pt>
    <dgm:pt modelId="{DAFF9442-8C72-448C-B5A9-53F727F020C7}" type="parTrans" cxnId="{86969116-1714-4C17-B5BE-8E9106FFF3E1}">
      <dgm:prSet/>
      <dgm:spPr/>
      <dgm:t>
        <a:bodyPr/>
        <a:lstStyle/>
        <a:p>
          <a:endParaRPr lang="ru-RU"/>
        </a:p>
      </dgm:t>
    </dgm:pt>
    <dgm:pt modelId="{A00E9FBB-2F9D-48BB-9587-8FD4B8247F4A}" type="sibTrans" cxnId="{86969116-1714-4C17-B5BE-8E9106FFF3E1}">
      <dgm:prSet/>
      <dgm:spPr/>
      <dgm:t>
        <a:bodyPr/>
        <a:lstStyle/>
        <a:p>
          <a:endParaRPr lang="ru-RU"/>
        </a:p>
      </dgm:t>
    </dgm:pt>
    <dgm:pt modelId="{42E68F0A-10DD-48D3-9696-FEECBC6045E2}">
      <dgm:prSet/>
      <dgm:spPr/>
      <dgm:t>
        <a:bodyPr/>
        <a:lstStyle/>
        <a:p>
          <a:r>
            <a:rPr lang="ru-RU" dirty="0" smtClean="0"/>
            <a:t>На уроке важны действия учителя, которые демонстрируют вни­мание к ученикам, к их личным интересам, стремлениям, особен­ностям, ценностям, сильным сторонам. Это может быть внимание к эмоциям и настроению.</a:t>
          </a:r>
          <a:endParaRPr lang="ru-RU" dirty="0"/>
        </a:p>
      </dgm:t>
    </dgm:pt>
    <dgm:pt modelId="{DD871E5A-0637-4335-95B6-4627D5F387FE}" type="parTrans" cxnId="{6C12BFD4-BF11-4325-94F0-71128B768A47}">
      <dgm:prSet/>
      <dgm:spPr/>
      <dgm:t>
        <a:bodyPr/>
        <a:lstStyle/>
        <a:p>
          <a:endParaRPr lang="ru-RU"/>
        </a:p>
      </dgm:t>
    </dgm:pt>
    <dgm:pt modelId="{894AFACB-CF03-4A8B-B9BB-0B905BA464F6}" type="sibTrans" cxnId="{6C12BFD4-BF11-4325-94F0-71128B768A47}">
      <dgm:prSet/>
      <dgm:spPr/>
      <dgm:t>
        <a:bodyPr/>
        <a:lstStyle/>
        <a:p>
          <a:endParaRPr lang="ru-RU"/>
        </a:p>
      </dgm:t>
    </dgm:pt>
    <dgm:pt modelId="{99D8751C-B985-4A6A-9C88-CF91581F01D7}">
      <dgm:prSet/>
      <dgm:spPr/>
      <dgm:t>
        <a:bodyPr/>
        <a:lstStyle/>
        <a:p>
          <a:r>
            <a:rPr lang="ru-RU" dirty="0" smtClean="0"/>
            <a:t>Сложность этого пункта в том, что интерес сложно продемонстри­ровать, если его нет. Неискренность слишком уж сильно чувствуется и обижает.</a:t>
          </a:r>
          <a:endParaRPr lang="ru-RU" dirty="0"/>
        </a:p>
      </dgm:t>
    </dgm:pt>
    <dgm:pt modelId="{50A771A4-A86C-47C5-98DD-63F10856B802}" type="parTrans" cxnId="{C1464CFE-AEBF-46D7-A04E-EDD3890DE605}">
      <dgm:prSet/>
      <dgm:spPr/>
      <dgm:t>
        <a:bodyPr/>
        <a:lstStyle/>
        <a:p>
          <a:endParaRPr lang="ru-RU"/>
        </a:p>
      </dgm:t>
    </dgm:pt>
    <dgm:pt modelId="{F07E20F1-F660-46F3-BD1D-C2B7418C68E3}" type="sibTrans" cxnId="{C1464CFE-AEBF-46D7-A04E-EDD3890DE605}">
      <dgm:prSet/>
      <dgm:spPr/>
      <dgm:t>
        <a:bodyPr/>
        <a:lstStyle/>
        <a:p>
          <a:endParaRPr lang="ru-RU"/>
        </a:p>
      </dgm:t>
    </dgm:pt>
    <dgm:pt modelId="{1A841D6D-9BD1-4BFC-815B-6BBE8CFC7A9C}">
      <dgm:prSet phldrT="[Текст]"/>
      <dgm:spPr/>
      <dgm:t>
        <a:bodyPr/>
        <a:lstStyle/>
        <a:p>
          <a:r>
            <a:rPr lang="ru-RU" smtClean="0"/>
            <a:t>Некоторые учителя воспринимают свою работу излиш­не механистически: как будто бы единственная цель учителя — вло­жить знания в головы детей. </a:t>
          </a:r>
          <a:r>
            <a:rPr lang="ru-RU" dirty="0" smtClean="0"/>
            <a:t>В то же время часто дети хорошо учатся не столько из-за интереса к предмету, сколько из-за привязанности к учителю. Исследования показывают, что, когда ученикам позволяют раскрываться как личностям, они меняют свое отношение к учебе и достигают более высоких результатов. Невнимание к индивиду­альности может, наоборот, </a:t>
          </a:r>
          <a:r>
            <a:rPr lang="ru-RU" dirty="0" err="1" smtClean="0"/>
            <a:t>демотивировать</a:t>
          </a:r>
          <a:r>
            <a:rPr lang="ru-RU" dirty="0" smtClean="0"/>
            <a:t> ребенка. </a:t>
          </a:r>
          <a:endParaRPr lang="ru-RU" dirty="0"/>
        </a:p>
      </dgm:t>
    </dgm:pt>
    <dgm:pt modelId="{AE244DA5-6822-4DC0-B7E4-71FEB7839786}" type="parTrans" cxnId="{8144B4C1-755C-4276-B8BE-9E6F1AC879DC}">
      <dgm:prSet/>
      <dgm:spPr/>
      <dgm:t>
        <a:bodyPr/>
        <a:lstStyle/>
        <a:p>
          <a:endParaRPr lang="ru-RU"/>
        </a:p>
      </dgm:t>
    </dgm:pt>
    <dgm:pt modelId="{5EA1295A-E229-4940-91A3-DBC4F813BA62}" type="sibTrans" cxnId="{8144B4C1-755C-4276-B8BE-9E6F1AC879DC}">
      <dgm:prSet/>
      <dgm:spPr/>
      <dgm:t>
        <a:bodyPr/>
        <a:lstStyle/>
        <a:p>
          <a:endParaRPr lang="ru-RU"/>
        </a:p>
      </dgm:t>
    </dgm:pt>
    <dgm:pt modelId="{ECB22391-BBF7-4D73-A898-1F5438D8C58B}" type="pres">
      <dgm:prSet presAssocID="{08BDCABB-C7BB-4344-B0DA-CD734C01BAC6}" presName="linear" presStyleCnt="0">
        <dgm:presLayoutVars>
          <dgm:animLvl val="lvl"/>
          <dgm:resizeHandles val="exact"/>
        </dgm:presLayoutVars>
      </dgm:prSet>
      <dgm:spPr/>
      <dgm:t>
        <a:bodyPr/>
        <a:lstStyle/>
        <a:p>
          <a:endParaRPr lang="ru-RU"/>
        </a:p>
      </dgm:t>
    </dgm:pt>
    <dgm:pt modelId="{A3F7FF4F-2BBB-46EF-8643-0B743A0A3896}" type="pres">
      <dgm:prSet presAssocID="{E033A0A6-87BD-4A00-9BFB-09815124FDFB}" presName="parentText" presStyleLbl="node1" presStyleIdx="0" presStyleCnt="2">
        <dgm:presLayoutVars>
          <dgm:chMax val="0"/>
          <dgm:bulletEnabled val="1"/>
        </dgm:presLayoutVars>
      </dgm:prSet>
      <dgm:spPr/>
      <dgm:t>
        <a:bodyPr/>
        <a:lstStyle/>
        <a:p>
          <a:endParaRPr lang="ru-RU"/>
        </a:p>
      </dgm:t>
    </dgm:pt>
    <dgm:pt modelId="{262A99FE-7F8E-432F-98C9-C827D7BEA137}" type="pres">
      <dgm:prSet presAssocID="{E033A0A6-87BD-4A00-9BFB-09815124FDFB}" presName="childText" presStyleLbl="revTx" presStyleIdx="0" presStyleCnt="2">
        <dgm:presLayoutVars>
          <dgm:bulletEnabled val="1"/>
        </dgm:presLayoutVars>
      </dgm:prSet>
      <dgm:spPr/>
      <dgm:t>
        <a:bodyPr/>
        <a:lstStyle/>
        <a:p>
          <a:endParaRPr lang="ru-RU"/>
        </a:p>
      </dgm:t>
    </dgm:pt>
    <dgm:pt modelId="{77B99746-AFA0-49DF-907B-68DC9A4BB8AA}" type="pres">
      <dgm:prSet presAssocID="{14312765-7931-4975-A54C-2EE7D6BB933E}" presName="parentText" presStyleLbl="node1" presStyleIdx="1" presStyleCnt="2">
        <dgm:presLayoutVars>
          <dgm:chMax val="0"/>
          <dgm:bulletEnabled val="1"/>
        </dgm:presLayoutVars>
      </dgm:prSet>
      <dgm:spPr/>
      <dgm:t>
        <a:bodyPr/>
        <a:lstStyle/>
        <a:p>
          <a:endParaRPr lang="ru-RU"/>
        </a:p>
      </dgm:t>
    </dgm:pt>
    <dgm:pt modelId="{C4D583EE-1B4B-4E23-948E-4D61C55AF831}" type="pres">
      <dgm:prSet presAssocID="{14312765-7931-4975-A54C-2EE7D6BB933E}" presName="childText" presStyleLbl="revTx" presStyleIdx="1" presStyleCnt="2">
        <dgm:presLayoutVars>
          <dgm:bulletEnabled val="1"/>
        </dgm:presLayoutVars>
      </dgm:prSet>
      <dgm:spPr/>
      <dgm:t>
        <a:bodyPr/>
        <a:lstStyle/>
        <a:p>
          <a:endParaRPr lang="ru-RU"/>
        </a:p>
      </dgm:t>
    </dgm:pt>
  </dgm:ptLst>
  <dgm:cxnLst>
    <dgm:cxn modelId="{11465138-44F3-450E-87B4-3F7D53DD1E02}" srcId="{08BDCABB-C7BB-4344-B0DA-CD734C01BAC6}" destId="{E033A0A6-87BD-4A00-9BFB-09815124FDFB}" srcOrd="0" destOrd="0" parTransId="{B6EFF94F-5E20-4D88-9882-D595DBC22BD9}" sibTransId="{5A8D337C-D970-4E7B-AFED-EA1980F34ED5}"/>
    <dgm:cxn modelId="{C1464CFE-AEBF-46D7-A04E-EDD3890DE605}" srcId="{14312765-7931-4975-A54C-2EE7D6BB933E}" destId="{99D8751C-B985-4A6A-9C88-CF91581F01D7}" srcOrd="1" destOrd="0" parTransId="{50A771A4-A86C-47C5-98DD-63F10856B802}" sibTransId="{F07E20F1-F660-46F3-BD1D-C2B7418C68E3}"/>
    <dgm:cxn modelId="{8144B4C1-755C-4276-B8BE-9E6F1AC879DC}" srcId="{E033A0A6-87BD-4A00-9BFB-09815124FDFB}" destId="{1A841D6D-9BD1-4BFC-815B-6BBE8CFC7A9C}" srcOrd="0" destOrd="0" parTransId="{AE244DA5-6822-4DC0-B7E4-71FEB7839786}" sibTransId="{5EA1295A-E229-4940-91A3-DBC4F813BA62}"/>
    <dgm:cxn modelId="{9E409D41-F44B-4675-B922-B605FA98E408}" type="presOf" srcId="{E033A0A6-87BD-4A00-9BFB-09815124FDFB}" destId="{A3F7FF4F-2BBB-46EF-8643-0B743A0A3896}" srcOrd="0" destOrd="0" presId="urn:microsoft.com/office/officeart/2005/8/layout/vList2"/>
    <dgm:cxn modelId="{6C12BFD4-BF11-4325-94F0-71128B768A47}" srcId="{14312765-7931-4975-A54C-2EE7D6BB933E}" destId="{42E68F0A-10DD-48D3-9696-FEECBC6045E2}" srcOrd="0" destOrd="0" parTransId="{DD871E5A-0637-4335-95B6-4627D5F387FE}" sibTransId="{894AFACB-CF03-4A8B-B9BB-0B905BA464F6}"/>
    <dgm:cxn modelId="{8122728B-B17D-4BE2-A926-9BD6C7C06F2C}" type="presOf" srcId="{08BDCABB-C7BB-4344-B0DA-CD734C01BAC6}" destId="{ECB22391-BBF7-4D73-A898-1F5438D8C58B}" srcOrd="0" destOrd="0" presId="urn:microsoft.com/office/officeart/2005/8/layout/vList2"/>
    <dgm:cxn modelId="{86969116-1714-4C17-B5BE-8E9106FFF3E1}" srcId="{08BDCABB-C7BB-4344-B0DA-CD734C01BAC6}" destId="{14312765-7931-4975-A54C-2EE7D6BB933E}" srcOrd="1" destOrd="0" parTransId="{DAFF9442-8C72-448C-B5A9-53F727F020C7}" sibTransId="{A00E9FBB-2F9D-48BB-9587-8FD4B8247F4A}"/>
    <dgm:cxn modelId="{1B5D16C0-4877-4897-B4B0-1AC0D1FC0637}" type="presOf" srcId="{1A841D6D-9BD1-4BFC-815B-6BBE8CFC7A9C}" destId="{262A99FE-7F8E-432F-98C9-C827D7BEA137}" srcOrd="0" destOrd="0" presId="urn:microsoft.com/office/officeart/2005/8/layout/vList2"/>
    <dgm:cxn modelId="{8360A917-11A4-487A-AF7A-3452D89E8262}" type="presOf" srcId="{42E68F0A-10DD-48D3-9696-FEECBC6045E2}" destId="{C4D583EE-1B4B-4E23-948E-4D61C55AF831}" srcOrd="0" destOrd="0" presId="urn:microsoft.com/office/officeart/2005/8/layout/vList2"/>
    <dgm:cxn modelId="{77593E88-CC1C-471B-9F06-F640F8830B67}" type="presOf" srcId="{14312765-7931-4975-A54C-2EE7D6BB933E}" destId="{77B99746-AFA0-49DF-907B-68DC9A4BB8AA}" srcOrd="0" destOrd="0" presId="urn:microsoft.com/office/officeart/2005/8/layout/vList2"/>
    <dgm:cxn modelId="{0D3EB241-29C9-4B29-BB3E-113180D25EC6}" type="presOf" srcId="{99D8751C-B985-4A6A-9C88-CF91581F01D7}" destId="{C4D583EE-1B4B-4E23-948E-4D61C55AF831}" srcOrd="0" destOrd="1" presId="urn:microsoft.com/office/officeart/2005/8/layout/vList2"/>
    <dgm:cxn modelId="{D73E18BB-4687-4CDF-B9B5-1239BE4D15EF}" type="presParOf" srcId="{ECB22391-BBF7-4D73-A898-1F5438D8C58B}" destId="{A3F7FF4F-2BBB-46EF-8643-0B743A0A3896}" srcOrd="0" destOrd="0" presId="urn:microsoft.com/office/officeart/2005/8/layout/vList2"/>
    <dgm:cxn modelId="{4D45130E-50B8-4737-A9E1-B57AB9C97D22}" type="presParOf" srcId="{ECB22391-BBF7-4D73-A898-1F5438D8C58B}" destId="{262A99FE-7F8E-432F-98C9-C827D7BEA137}" srcOrd="1" destOrd="0" presId="urn:microsoft.com/office/officeart/2005/8/layout/vList2"/>
    <dgm:cxn modelId="{7F610BD6-C123-42BC-8FD1-D528B40701EB}" type="presParOf" srcId="{ECB22391-BBF7-4D73-A898-1F5438D8C58B}" destId="{77B99746-AFA0-49DF-907B-68DC9A4BB8AA}" srcOrd="2" destOrd="0" presId="urn:microsoft.com/office/officeart/2005/8/layout/vList2"/>
    <dgm:cxn modelId="{C07EB9DD-3012-4DC6-BF73-8013BC106E0F}" type="presParOf" srcId="{ECB22391-BBF7-4D73-A898-1F5438D8C58B}" destId="{C4D583EE-1B4B-4E23-948E-4D61C55AF83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90CDA1AE-6DE1-41A0-9315-3D23EE89A45E}" type="doc">
      <dgm:prSet loTypeId="urn:microsoft.com/office/officeart/2005/8/layout/lProcess2" loCatId="list" qsTypeId="urn:microsoft.com/office/officeart/2005/8/quickstyle/simple5" qsCatId="simple" csTypeId="urn:microsoft.com/office/officeart/2005/8/colors/colorful4" csCatId="colorful" phldr="1"/>
      <dgm:spPr/>
      <dgm:t>
        <a:bodyPr/>
        <a:lstStyle/>
        <a:p>
          <a:endParaRPr lang="ru-RU"/>
        </a:p>
      </dgm:t>
    </dgm:pt>
    <dgm:pt modelId="{B08DFD7E-9BBC-46C9-9B2B-EAA5D779D056}">
      <dgm:prSet phldrT="[Текст]"/>
      <dgm:spPr/>
      <dgm:t>
        <a:bodyPr/>
        <a:lstStyle/>
        <a:p>
          <a:r>
            <a:rPr lang="ru-RU" dirty="0" smtClean="0"/>
            <a:t>Личные интересы и увлечения</a:t>
          </a:r>
          <a:endParaRPr lang="ru-RU" dirty="0"/>
        </a:p>
      </dgm:t>
    </dgm:pt>
    <dgm:pt modelId="{E50154A1-A47B-4361-AE14-1832C95E05CA}" type="parTrans" cxnId="{30677212-F18E-4D08-93D1-2E38CDA410ED}">
      <dgm:prSet/>
      <dgm:spPr/>
      <dgm:t>
        <a:bodyPr/>
        <a:lstStyle/>
        <a:p>
          <a:endParaRPr lang="ru-RU"/>
        </a:p>
      </dgm:t>
    </dgm:pt>
    <dgm:pt modelId="{08C0BADD-A80E-45D7-B932-AA1556D1CE33}" type="sibTrans" cxnId="{30677212-F18E-4D08-93D1-2E38CDA410ED}">
      <dgm:prSet/>
      <dgm:spPr/>
      <dgm:t>
        <a:bodyPr/>
        <a:lstStyle/>
        <a:p>
          <a:endParaRPr lang="ru-RU"/>
        </a:p>
      </dgm:t>
    </dgm:pt>
    <dgm:pt modelId="{4571E138-62E3-4052-B3F5-F7F569A3EC68}">
      <dgm:prSet/>
      <dgm:spPr/>
      <dgm:t>
        <a:bodyPr/>
        <a:lstStyle/>
        <a:p>
          <a:r>
            <a:rPr lang="ru-RU" dirty="0" smtClean="0"/>
            <a:t>Эмоции, настроения учеников</a:t>
          </a:r>
          <a:endParaRPr lang="ru-RU" dirty="0"/>
        </a:p>
      </dgm:t>
    </dgm:pt>
    <dgm:pt modelId="{4B0D5797-1D7A-4675-97D1-6D6BCA21789D}" type="parTrans" cxnId="{D84E10C0-93B6-429C-A9F0-E39859CAC584}">
      <dgm:prSet/>
      <dgm:spPr/>
      <dgm:t>
        <a:bodyPr/>
        <a:lstStyle/>
        <a:p>
          <a:endParaRPr lang="ru-RU"/>
        </a:p>
      </dgm:t>
    </dgm:pt>
    <dgm:pt modelId="{35805BF1-8B0C-431D-A336-485B588C0BAC}" type="sibTrans" cxnId="{D84E10C0-93B6-429C-A9F0-E39859CAC584}">
      <dgm:prSet/>
      <dgm:spPr/>
      <dgm:t>
        <a:bodyPr/>
        <a:lstStyle/>
        <a:p>
          <a:endParaRPr lang="ru-RU"/>
        </a:p>
      </dgm:t>
    </dgm:pt>
    <dgm:pt modelId="{6166F6EC-164F-4619-B4E9-0957FD8B7AC0}">
      <dgm:prSet/>
      <dgm:spPr/>
      <dgm:t>
        <a:bodyPr/>
        <a:lstStyle/>
        <a:p>
          <a:r>
            <a:rPr lang="ru-RU" dirty="0" smtClean="0"/>
            <a:t>Мнения и ценности, </a:t>
          </a:r>
          <a:endParaRPr lang="ru-RU" dirty="0"/>
        </a:p>
      </dgm:t>
    </dgm:pt>
    <dgm:pt modelId="{96C96834-4E17-41B2-9AC5-27A646C306A6}" type="parTrans" cxnId="{AE3B9A77-7B24-4950-8A45-1E21B1223C3B}">
      <dgm:prSet/>
      <dgm:spPr/>
      <dgm:t>
        <a:bodyPr/>
        <a:lstStyle/>
        <a:p>
          <a:endParaRPr lang="ru-RU"/>
        </a:p>
      </dgm:t>
    </dgm:pt>
    <dgm:pt modelId="{8D4437F7-6B99-452B-9773-0C81DB37D785}" type="sibTrans" cxnId="{AE3B9A77-7B24-4950-8A45-1E21B1223C3B}">
      <dgm:prSet/>
      <dgm:spPr/>
      <dgm:t>
        <a:bodyPr/>
        <a:lstStyle/>
        <a:p>
          <a:endParaRPr lang="ru-RU"/>
        </a:p>
      </dgm:t>
    </dgm:pt>
    <dgm:pt modelId="{9FB733C1-D67D-4D1F-8762-F60CA93E83BF}">
      <dgm:prSet phldrT="[Текст]"/>
      <dgm:spPr/>
      <dgm:t>
        <a:bodyPr/>
        <a:lstStyle/>
        <a:p>
          <a:r>
            <a:rPr lang="ru-RU" smtClean="0"/>
            <a:t>(учитель может сначала поинтересоваться увлечениями ребенка, а впоследствии стараться приводить примеры, связанные с этими интересами).</a:t>
          </a:r>
          <a:endParaRPr lang="ru-RU" dirty="0"/>
        </a:p>
      </dgm:t>
    </dgm:pt>
    <dgm:pt modelId="{C18FD916-5CBB-4F0C-BA31-DA077FDD071C}" type="parTrans" cxnId="{BB97B49B-679D-47F7-BF76-827E22E7A044}">
      <dgm:prSet/>
      <dgm:spPr/>
      <dgm:t>
        <a:bodyPr/>
        <a:lstStyle/>
        <a:p>
          <a:endParaRPr lang="ru-RU"/>
        </a:p>
      </dgm:t>
    </dgm:pt>
    <dgm:pt modelId="{934DCF8F-0E16-495F-881C-23B8C1E1D388}" type="sibTrans" cxnId="{BB97B49B-679D-47F7-BF76-827E22E7A044}">
      <dgm:prSet/>
      <dgm:spPr/>
      <dgm:t>
        <a:bodyPr/>
        <a:lstStyle/>
        <a:p>
          <a:endParaRPr lang="ru-RU"/>
        </a:p>
      </dgm:t>
    </dgm:pt>
    <dgm:pt modelId="{E1078EAC-31F3-4CFF-9A95-1F795ED8F050}">
      <dgm:prSet/>
      <dgm:spPr/>
      <dgm:t>
        <a:bodyPr/>
        <a:lstStyle/>
        <a:p>
          <a:r>
            <a:rPr lang="ru-RU" smtClean="0"/>
            <a:t>(</a:t>
          </a:r>
          <a:r>
            <a:rPr lang="ru-RU" dirty="0" smtClean="0"/>
            <a:t>таким вопросом учитель как бы показывает ученику, что он имеет право чувствовать, показывает внимание к личности).</a:t>
          </a:r>
          <a:endParaRPr lang="ru-RU" dirty="0"/>
        </a:p>
      </dgm:t>
    </dgm:pt>
    <dgm:pt modelId="{F4FE6806-9795-45FE-BC02-98FC3D7052C2}" type="parTrans" cxnId="{07C4454B-D92A-4EB2-9191-6567C8C92249}">
      <dgm:prSet/>
      <dgm:spPr/>
      <dgm:t>
        <a:bodyPr/>
        <a:lstStyle/>
        <a:p>
          <a:endParaRPr lang="ru-RU"/>
        </a:p>
      </dgm:t>
    </dgm:pt>
    <dgm:pt modelId="{1E75D738-95CC-4D07-9C89-550330807999}" type="sibTrans" cxnId="{07C4454B-D92A-4EB2-9191-6567C8C92249}">
      <dgm:prSet/>
      <dgm:spPr/>
      <dgm:t>
        <a:bodyPr/>
        <a:lstStyle/>
        <a:p>
          <a:endParaRPr lang="ru-RU"/>
        </a:p>
      </dgm:t>
    </dgm:pt>
    <dgm:pt modelId="{BAE87D0A-D02C-4B0F-9B46-C8DF14F1F1D5}">
      <dgm:prSet/>
      <dgm:spPr/>
      <dgm:t>
        <a:bodyPr/>
        <a:lstStyle/>
        <a:p>
          <a:r>
            <a:rPr lang="ru-RU" smtClean="0"/>
            <a:t>которых </a:t>
          </a:r>
          <a:r>
            <a:rPr lang="ru-RU" dirty="0" smtClean="0"/>
            <a:t>придерживаются дети (один из важных плюсов такого типа вопросов в том, что для многих учеников такие размышления в классе едва ли не единственный способ научиться рефлексии о важном).</a:t>
          </a:r>
          <a:endParaRPr lang="ru-RU" dirty="0"/>
        </a:p>
      </dgm:t>
    </dgm:pt>
    <dgm:pt modelId="{4D5072AD-91ED-4F73-B0E3-EA164FE79F5A}" type="parTrans" cxnId="{D3033D9F-1469-41B2-9302-F27D49BFF425}">
      <dgm:prSet/>
      <dgm:spPr/>
      <dgm:t>
        <a:bodyPr/>
        <a:lstStyle/>
        <a:p>
          <a:endParaRPr lang="ru-RU"/>
        </a:p>
      </dgm:t>
    </dgm:pt>
    <dgm:pt modelId="{59A26B3A-BC5F-4A37-BFA9-5148B85196AE}" type="sibTrans" cxnId="{D3033D9F-1469-41B2-9302-F27D49BFF425}">
      <dgm:prSet/>
      <dgm:spPr/>
      <dgm:t>
        <a:bodyPr/>
        <a:lstStyle/>
        <a:p>
          <a:endParaRPr lang="ru-RU"/>
        </a:p>
      </dgm:t>
    </dgm:pt>
    <dgm:pt modelId="{5DFDAC0E-09C5-42D2-8387-253673BB7773}" type="pres">
      <dgm:prSet presAssocID="{90CDA1AE-6DE1-41A0-9315-3D23EE89A45E}" presName="theList" presStyleCnt="0">
        <dgm:presLayoutVars>
          <dgm:dir/>
          <dgm:animLvl val="lvl"/>
          <dgm:resizeHandles val="exact"/>
        </dgm:presLayoutVars>
      </dgm:prSet>
      <dgm:spPr/>
      <dgm:t>
        <a:bodyPr/>
        <a:lstStyle/>
        <a:p>
          <a:endParaRPr lang="ru-RU"/>
        </a:p>
      </dgm:t>
    </dgm:pt>
    <dgm:pt modelId="{AC32DA95-7E67-45E2-A3BF-30978FD23594}" type="pres">
      <dgm:prSet presAssocID="{B08DFD7E-9BBC-46C9-9B2B-EAA5D779D056}" presName="compNode" presStyleCnt="0"/>
      <dgm:spPr/>
    </dgm:pt>
    <dgm:pt modelId="{B0231ED0-5F83-475B-AC37-F15F4C35D7BE}" type="pres">
      <dgm:prSet presAssocID="{B08DFD7E-9BBC-46C9-9B2B-EAA5D779D056}" presName="aNode" presStyleLbl="bgShp" presStyleIdx="0" presStyleCnt="3"/>
      <dgm:spPr/>
      <dgm:t>
        <a:bodyPr/>
        <a:lstStyle/>
        <a:p>
          <a:endParaRPr lang="ru-RU"/>
        </a:p>
      </dgm:t>
    </dgm:pt>
    <dgm:pt modelId="{DD9EB67F-61DA-405E-896E-CAF1F467E9A4}" type="pres">
      <dgm:prSet presAssocID="{B08DFD7E-9BBC-46C9-9B2B-EAA5D779D056}" presName="textNode" presStyleLbl="bgShp" presStyleIdx="0" presStyleCnt="3"/>
      <dgm:spPr/>
      <dgm:t>
        <a:bodyPr/>
        <a:lstStyle/>
        <a:p>
          <a:endParaRPr lang="ru-RU"/>
        </a:p>
      </dgm:t>
    </dgm:pt>
    <dgm:pt modelId="{8B9CB832-C280-453A-8C4A-0CB7FC3D95B4}" type="pres">
      <dgm:prSet presAssocID="{B08DFD7E-9BBC-46C9-9B2B-EAA5D779D056}" presName="compChildNode" presStyleCnt="0"/>
      <dgm:spPr/>
    </dgm:pt>
    <dgm:pt modelId="{2154B2E2-885B-4E45-8F90-B5B30813B309}" type="pres">
      <dgm:prSet presAssocID="{B08DFD7E-9BBC-46C9-9B2B-EAA5D779D056}" presName="theInnerList" presStyleCnt="0"/>
      <dgm:spPr/>
    </dgm:pt>
    <dgm:pt modelId="{943409C4-7AD5-4C0F-BFAE-3676315EEE1F}" type="pres">
      <dgm:prSet presAssocID="{9FB733C1-D67D-4D1F-8762-F60CA93E83BF}" presName="childNode" presStyleLbl="node1" presStyleIdx="0" presStyleCnt="3" custScaleX="119938">
        <dgm:presLayoutVars>
          <dgm:bulletEnabled val="1"/>
        </dgm:presLayoutVars>
      </dgm:prSet>
      <dgm:spPr/>
      <dgm:t>
        <a:bodyPr/>
        <a:lstStyle/>
        <a:p>
          <a:endParaRPr lang="ru-RU"/>
        </a:p>
      </dgm:t>
    </dgm:pt>
    <dgm:pt modelId="{7BC72142-0258-44A0-AE03-58B56DBB05E4}" type="pres">
      <dgm:prSet presAssocID="{B08DFD7E-9BBC-46C9-9B2B-EAA5D779D056}" presName="aSpace" presStyleCnt="0"/>
      <dgm:spPr/>
    </dgm:pt>
    <dgm:pt modelId="{ED1F88AF-F7AE-459C-99A3-CB82E3452C74}" type="pres">
      <dgm:prSet presAssocID="{4571E138-62E3-4052-B3F5-F7F569A3EC68}" presName="compNode" presStyleCnt="0"/>
      <dgm:spPr/>
    </dgm:pt>
    <dgm:pt modelId="{50B21BCA-A148-4C9B-BD95-521F9209A5C5}" type="pres">
      <dgm:prSet presAssocID="{4571E138-62E3-4052-B3F5-F7F569A3EC68}" presName="aNode" presStyleLbl="bgShp" presStyleIdx="1" presStyleCnt="3"/>
      <dgm:spPr/>
      <dgm:t>
        <a:bodyPr/>
        <a:lstStyle/>
        <a:p>
          <a:endParaRPr lang="ru-RU"/>
        </a:p>
      </dgm:t>
    </dgm:pt>
    <dgm:pt modelId="{28C79789-2ED8-4EA4-A026-BEB5F5BE2590}" type="pres">
      <dgm:prSet presAssocID="{4571E138-62E3-4052-B3F5-F7F569A3EC68}" presName="textNode" presStyleLbl="bgShp" presStyleIdx="1" presStyleCnt="3"/>
      <dgm:spPr/>
      <dgm:t>
        <a:bodyPr/>
        <a:lstStyle/>
        <a:p>
          <a:endParaRPr lang="ru-RU"/>
        </a:p>
      </dgm:t>
    </dgm:pt>
    <dgm:pt modelId="{161ED21D-F109-4E11-B7BB-E847CA21ADD4}" type="pres">
      <dgm:prSet presAssocID="{4571E138-62E3-4052-B3F5-F7F569A3EC68}" presName="compChildNode" presStyleCnt="0"/>
      <dgm:spPr/>
    </dgm:pt>
    <dgm:pt modelId="{752F9C46-74BF-49C6-97A0-48B4540F4A0F}" type="pres">
      <dgm:prSet presAssocID="{4571E138-62E3-4052-B3F5-F7F569A3EC68}" presName="theInnerList" presStyleCnt="0"/>
      <dgm:spPr/>
    </dgm:pt>
    <dgm:pt modelId="{87613854-778A-4A60-A4B1-E8F2D7001A8F}" type="pres">
      <dgm:prSet presAssocID="{E1078EAC-31F3-4CFF-9A95-1F795ED8F050}" presName="childNode" presStyleLbl="node1" presStyleIdx="1" presStyleCnt="3" custScaleX="119938">
        <dgm:presLayoutVars>
          <dgm:bulletEnabled val="1"/>
        </dgm:presLayoutVars>
      </dgm:prSet>
      <dgm:spPr/>
      <dgm:t>
        <a:bodyPr/>
        <a:lstStyle/>
        <a:p>
          <a:endParaRPr lang="ru-RU"/>
        </a:p>
      </dgm:t>
    </dgm:pt>
    <dgm:pt modelId="{D3D84319-E878-4F62-A8CD-7C2E983E6888}" type="pres">
      <dgm:prSet presAssocID="{4571E138-62E3-4052-B3F5-F7F569A3EC68}" presName="aSpace" presStyleCnt="0"/>
      <dgm:spPr/>
    </dgm:pt>
    <dgm:pt modelId="{7E6FBE5E-BE13-419C-8F72-064B8A9B322B}" type="pres">
      <dgm:prSet presAssocID="{6166F6EC-164F-4619-B4E9-0957FD8B7AC0}" presName="compNode" presStyleCnt="0"/>
      <dgm:spPr/>
    </dgm:pt>
    <dgm:pt modelId="{9C21EFC4-2C7F-43C8-9944-00CEB42A705D}" type="pres">
      <dgm:prSet presAssocID="{6166F6EC-164F-4619-B4E9-0957FD8B7AC0}" presName="aNode" presStyleLbl="bgShp" presStyleIdx="2" presStyleCnt="3"/>
      <dgm:spPr/>
      <dgm:t>
        <a:bodyPr/>
        <a:lstStyle/>
        <a:p>
          <a:endParaRPr lang="ru-RU"/>
        </a:p>
      </dgm:t>
    </dgm:pt>
    <dgm:pt modelId="{68633628-9A33-4DFB-9DE2-9E1B01A036AE}" type="pres">
      <dgm:prSet presAssocID="{6166F6EC-164F-4619-B4E9-0957FD8B7AC0}" presName="textNode" presStyleLbl="bgShp" presStyleIdx="2" presStyleCnt="3"/>
      <dgm:spPr/>
      <dgm:t>
        <a:bodyPr/>
        <a:lstStyle/>
        <a:p>
          <a:endParaRPr lang="ru-RU"/>
        </a:p>
      </dgm:t>
    </dgm:pt>
    <dgm:pt modelId="{2D5310C9-5EBC-464C-B114-00CC58B506B1}" type="pres">
      <dgm:prSet presAssocID="{6166F6EC-164F-4619-B4E9-0957FD8B7AC0}" presName="compChildNode" presStyleCnt="0"/>
      <dgm:spPr/>
    </dgm:pt>
    <dgm:pt modelId="{523DA7A8-F80C-4450-82C9-C96E9632F216}" type="pres">
      <dgm:prSet presAssocID="{6166F6EC-164F-4619-B4E9-0957FD8B7AC0}" presName="theInnerList" presStyleCnt="0"/>
      <dgm:spPr/>
    </dgm:pt>
    <dgm:pt modelId="{A8D39723-ACE4-4D58-8A9F-FFB01434BA71}" type="pres">
      <dgm:prSet presAssocID="{BAE87D0A-D02C-4B0F-9B46-C8DF14F1F1D5}" presName="childNode" presStyleLbl="node1" presStyleIdx="2" presStyleCnt="3" custScaleX="119938">
        <dgm:presLayoutVars>
          <dgm:bulletEnabled val="1"/>
        </dgm:presLayoutVars>
      </dgm:prSet>
      <dgm:spPr/>
      <dgm:t>
        <a:bodyPr/>
        <a:lstStyle/>
        <a:p>
          <a:endParaRPr lang="ru-RU"/>
        </a:p>
      </dgm:t>
    </dgm:pt>
  </dgm:ptLst>
  <dgm:cxnLst>
    <dgm:cxn modelId="{E937D302-FFD6-4D82-8599-411773784CA3}" type="presOf" srcId="{4571E138-62E3-4052-B3F5-F7F569A3EC68}" destId="{28C79789-2ED8-4EA4-A026-BEB5F5BE2590}" srcOrd="1" destOrd="0" presId="urn:microsoft.com/office/officeart/2005/8/layout/lProcess2"/>
    <dgm:cxn modelId="{6CD54B22-F52F-457F-B68B-89366CE82F37}" type="presOf" srcId="{6166F6EC-164F-4619-B4E9-0957FD8B7AC0}" destId="{68633628-9A33-4DFB-9DE2-9E1B01A036AE}" srcOrd="1" destOrd="0" presId="urn:microsoft.com/office/officeart/2005/8/layout/lProcess2"/>
    <dgm:cxn modelId="{A24377FB-BA34-4641-9031-91299D81E4B1}" type="presOf" srcId="{E1078EAC-31F3-4CFF-9A95-1F795ED8F050}" destId="{87613854-778A-4A60-A4B1-E8F2D7001A8F}" srcOrd="0" destOrd="0" presId="urn:microsoft.com/office/officeart/2005/8/layout/lProcess2"/>
    <dgm:cxn modelId="{07C4454B-D92A-4EB2-9191-6567C8C92249}" srcId="{4571E138-62E3-4052-B3F5-F7F569A3EC68}" destId="{E1078EAC-31F3-4CFF-9A95-1F795ED8F050}" srcOrd="0" destOrd="0" parTransId="{F4FE6806-9795-45FE-BC02-98FC3D7052C2}" sibTransId="{1E75D738-95CC-4D07-9C89-550330807999}"/>
    <dgm:cxn modelId="{12F48B70-4056-4501-A003-72E0DD61AA59}" type="presOf" srcId="{90CDA1AE-6DE1-41A0-9315-3D23EE89A45E}" destId="{5DFDAC0E-09C5-42D2-8387-253673BB7773}" srcOrd="0" destOrd="0" presId="urn:microsoft.com/office/officeart/2005/8/layout/lProcess2"/>
    <dgm:cxn modelId="{BB97B49B-679D-47F7-BF76-827E22E7A044}" srcId="{B08DFD7E-9BBC-46C9-9B2B-EAA5D779D056}" destId="{9FB733C1-D67D-4D1F-8762-F60CA93E83BF}" srcOrd="0" destOrd="0" parTransId="{C18FD916-5CBB-4F0C-BA31-DA077FDD071C}" sibTransId="{934DCF8F-0E16-495F-881C-23B8C1E1D388}"/>
    <dgm:cxn modelId="{25FF7C46-FF32-4429-8AAE-7068ED78FCDC}" type="presOf" srcId="{4571E138-62E3-4052-B3F5-F7F569A3EC68}" destId="{50B21BCA-A148-4C9B-BD95-521F9209A5C5}" srcOrd="0" destOrd="0" presId="urn:microsoft.com/office/officeart/2005/8/layout/lProcess2"/>
    <dgm:cxn modelId="{AE3B9A77-7B24-4950-8A45-1E21B1223C3B}" srcId="{90CDA1AE-6DE1-41A0-9315-3D23EE89A45E}" destId="{6166F6EC-164F-4619-B4E9-0957FD8B7AC0}" srcOrd="2" destOrd="0" parTransId="{96C96834-4E17-41B2-9AC5-27A646C306A6}" sibTransId="{8D4437F7-6B99-452B-9773-0C81DB37D785}"/>
    <dgm:cxn modelId="{3CD9B255-EF5F-49CC-A1E3-3D87FD1D14B8}" type="presOf" srcId="{6166F6EC-164F-4619-B4E9-0957FD8B7AC0}" destId="{9C21EFC4-2C7F-43C8-9944-00CEB42A705D}" srcOrd="0" destOrd="0" presId="urn:microsoft.com/office/officeart/2005/8/layout/lProcess2"/>
    <dgm:cxn modelId="{35FEC65D-1509-4548-8E49-3C9519925CA9}" type="presOf" srcId="{B08DFD7E-9BBC-46C9-9B2B-EAA5D779D056}" destId="{DD9EB67F-61DA-405E-896E-CAF1F467E9A4}" srcOrd="1" destOrd="0" presId="urn:microsoft.com/office/officeart/2005/8/layout/lProcess2"/>
    <dgm:cxn modelId="{B41AD270-FD50-4614-AD40-EEBC39CC32C2}" type="presOf" srcId="{9FB733C1-D67D-4D1F-8762-F60CA93E83BF}" destId="{943409C4-7AD5-4C0F-BFAE-3676315EEE1F}" srcOrd="0" destOrd="0" presId="urn:microsoft.com/office/officeart/2005/8/layout/lProcess2"/>
    <dgm:cxn modelId="{30677212-F18E-4D08-93D1-2E38CDA410ED}" srcId="{90CDA1AE-6DE1-41A0-9315-3D23EE89A45E}" destId="{B08DFD7E-9BBC-46C9-9B2B-EAA5D779D056}" srcOrd="0" destOrd="0" parTransId="{E50154A1-A47B-4361-AE14-1832C95E05CA}" sibTransId="{08C0BADD-A80E-45D7-B932-AA1556D1CE33}"/>
    <dgm:cxn modelId="{D84E10C0-93B6-429C-A9F0-E39859CAC584}" srcId="{90CDA1AE-6DE1-41A0-9315-3D23EE89A45E}" destId="{4571E138-62E3-4052-B3F5-F7F569A3EC68}" srcOrd="1" destOrd="0" parTransId="{4B0D5797-1D7A-4675-97D1-6D6BCA21789D}" sibTransId="{35805BF1-8B0C-431D-A336-485B588C0BAC}"/>
    <dgm:cxn modelId="{03C4BCA8-5592-476B-B4D1-32FB447DAE1F}" type="presOf" srcId="{B08DFD7E-9BBC-46C9-9B2B-EAA5D779D056}" destId="{B0231ED0-5F83-475B-AC37-F15F4C35D7BE}" srcOrd="0" destOrd="0" presId="urn:microsoft.com/office/officeart/2005/8/layout/lProcess2"/>
    <dgm:cxn modelId="{D3033D9F-1469-41B2-9302-F27D49BFF425}" srcId="{6166F6EC-164F-4619-B4E9-0957FD8B7AC0}" destId="{BAE87D0A-D02C-4B0F-9B46-C8DF14F1F1D5}" srcOrd="0" destOrd="0" parTransId="{4D5072AD-91ED-4F73-B0E3-EA164FE79F5A}" sibTransId="{59A26B3A-BC5F-4A37-BFA9-5148B85196AE}"/>
    <dgm:cxn modelId="{B133C5B8-896D-437F-AF4D-E369F56F3FD5}" type="presOf" srcId="{BAE87D0A-D02C-4B0F-9B46-C8DF14F1F1D5}" destId="{A8D39723-ACE4-4D58-8A9F-FFB01434BA71}" srcOrd="0" destOrd="0" presId="urn:microsoft.com/office/officeart/2005/8/layout/lProcess2"/>
    <dgm:cxn modelId="{0FFDCADD-16FD-450C-BEDC-319BFF0EF77B}" type="presParOf" srcId="{5DFDAC0E-09C5-42D2-8387-253673BB7773}" destId="{AC32DA95-7E67-45E2-A3BF-30978FD23594}" srcOrd="0" destOrd="0" presId="urn:microsoft.com/office/officeart/2005/8/layout/lProcess2"/>
    <dgm:cxn modelId="{126C4005-1465-4022-B80E-203A172D1B45}" type="presParOf" srcId="{AC32DA95-7E67-45E2-A3BF-30978FD23594}" destId="{B0231ED0-5F83-475B-AC37-F15F4C35D7BE}" srcOrd="0" destOrd="0" presId="urn:microsoft.com/office/officeart/2005/8/layout/lProcess2"/>
    <dgm:cxn modelId="{319CE3AB-3552-45EE-B747-C59F1564006A}" type="presParOf" srcId="{AC32DA95-7E67-45E2-A3BF-30978FD23594}" destId="{DD9EB67F-61DA-405E-896E-CAF1F467E9A4}" srcOrd="1" destOrd="0" presId="urn:microsoft.com/office/officeart/2005/8/layout/lProcess2"/>
    <dgm:cxn modelId="{26D0ACD5-7273-45A7-A793-9A80CC7B00E1}" type="presParOf" srcId="{AC32DA95-7E67-45E2-A3BF-30978FD23594}" destId="{8B9CB832-C280-453A-8C4A-0CB7FC3D95B4}" srcOrd="2" destOrd="0" presId="urn:microsoft.com/office/officeart/2005/8/layout/lProcess2"/>
    <dgm:cxn modelId="{F757F308-478F-4582-8BEE-67A379B0D324}" type="presParOf" srcId="{8B9CB832-C280-453A-8C4A-0CB7FC3D95B4}" destId="{2154B2E2-885B-4E45-8F90-B5B30813B309}" srcOrd="0" destOrd="0" presId="urn:microsoft.com/office/officeart/2005/8/layout/lProcess2"/>
    <dgm:cxn modelId="{16404C42-C729-4674-A218-11E766310C49}" type="presParOf" srcId="{2154B2E2-885B-4E45-8F90-B5B30813B309}" destId="{943409C4-7AD5-4C0F-BFAE-3676315EEE1F}" srcOrd="0" destOrd="0" presId="urn:microsoft.com/office/officeart/2005/8/layout/lProcess2"/>
    <dgm:cxn modelId="{E915548F-A4F3-4090-9865-12459F688A7E}" type="presParOf" srcId="{5DFDAC0E-09C5-42D2-8387-253673BB7773}" destId="{7BC72142-0258-44A0-AE03-58B56DBB05E4}" srcOrd="1" destOrd="0" presId="urn:microsoft.com/office/officeart/2005/8/layout/lProcess2"/>
    <dgm:cxn modelId="{CCF5A53E-F372-4C0C-A5FE-FBB83D975E63}" type="presParOf" srcId="{5DFDAC0E-09C5-42D2-8387-253673BB7773}" destId="{ED1F88AF-F7AE-459C-99A3-CB82E3452C74}" srcOrd="2" destOrd="0" presId="urn:microsoft.com/office/officeart/2005/8/layout/lProcess2"/>
    <dgm:cxn modelId="{896A4A29-F45D-4D37-8012-7687E9BC25DD}" type="presParOf" srcId="{ED1F88AF-F7AE-459C-99A3-CB82E3452C74}" destId="{50B21BCA-A148-4C9B-BD95-521F9209A5C5}" srcOrd="0" destOrd="0" presId="urn:microsoft.com/office/officeart/2005/8/layout/lProcess2"/>
    <dgm:cxn modelId="{79F0EDE6-C0A4-4C3B-9405-F62D792F4A3E}" type="presParOf" srcId="{ED1F88AF-F7AE-459C-99A3-CB82E3452C74}" destId="{28C79789-2ED8-4EA4-A026-BEB5F5BE2590}" srcOrd="1" destOrd="0" presId="urn:microsoft.com/office/officeart/2005/8/layout/lProcess2"/>
    <dgm:cxn modelId="{3EEE83B3-6F64-420B-A2A7-3BF7C70F19DF}" type="presParOf" srcId="{ED1F88AF-F7AE-459C-99A3-CB82E3452C74}" destId="{161ED21D-F109-4E11-B7BB-E847CA21ADD4}" srcOrd="2" destOrd="0" presId="urn:microsoft.com/office/officeart/2005/8/layout/lProcess2"/>
    <dgm:cxn modelId="{DE8FFC60-1015-4D48-A935-7916197F6691}" type="presParOf" srcId="{161ED21D-F109-4E11-B7BB-E847CA21ADD4}" destId="{752F9C46-74BF-49C6-97A0-48B4540F4A0F}" srcOrd="0" destOrd="0" presId="urn:microsoft.com/office/officeart/2005/8/layout/lProcess2"/>
    <dgm:cxn modelId="{CE694550-B6F9-425C-AB39-A8B2BDAC77FC}" type="presParOf" srcId="{752F9C46-74BF-49C6-97A0-48B4540F4A0F}" destId="{87613854-778A-4A60-A4B1-E8F2D7001A8F}" srcOrd="0" destOrd="0" presId="urn:microsoft.com/office/officeart/2005/8/layout/lProcess2"/>
    <dgm:cxn modelId="{EA95D36A-D3FF-40E2-ADD1-324A5F084AA1}" type="presParOf" srcId="{5DFDAC0E-09C5-42D2-8387-253673BB7773}" destId="{D3D84319-E878-4F62-A8CD-7C2E983E6888}" srcOrd="3" destOrd="0" presId="urn:microsoft.com/office/officeart/2005/8/layout/lProcess2"/>
    <dgm:cxn modelId="{0CD4516F-29DF-4691-BBAE-4BD6894A598B}" type="presParOf" srcId="{5DFDAC0E-09C5-42D2-8387-253673BB7773}" destId="{7E6FBE5E-BE13-419C-8F72-064B8A9B322B}" srcOrd="4" destOrd="0" presId="urn:microsoft.com/office/officeart/2005/8/layout/lProcess2"/>
    <dgm:cxn modelId="{E2F607A6-EAFF-4B71-9764-AA1A6937D62F}" type="presParOf" srcId="{7E6FBE5E-BE13-419C-8F72-064B8A9B322B}" destId="{9C21EFC4-2C7F-43C8-9944-00CEB42A705D}" srcOrd="0" destOrd="0" presId="urn:microsoft.com/office/officeart/2005/8/layout/lProcess2"/>
    <dgm:cxn modelId="{D015CDEB-3023-461D-B2CF-374AC156BE66}" type="presParOf" srcId="{7E6FBE5E-BE13-419C-8F72-064B8A9B322B}" destId="{68633628-9A33-4DFB-9DE2-9E1B01A036AE}" srcOrd="1" destOrd="0" presId="urn:microsoft.com/office/officeart/2005/8/layout/lProcess2"/>
    <dgm:cxn modelId="{BE6DA7E3-F71B-4562-A785-1D8FE4DE6955}" type="presParOf" srcId="{7E6FBE5E-BE13-419C-8F72-064B8A9B322B}" destId="{2D5310C9-5EBC-464C-B114-00CC58B506B1}" srcOrd="2" destOrd="0" presId="urn:microsoft.com/office/officeart/2005/8/layout/lProcess2"/>
    <dgm:cxn modelId="{C2719692-8E1D-40CA-9D5C-9DD33DDDCF5D}" type="presParOf" srcId="{2D5310C9-5EBC-464C-B114-00CC58B506B1}" destId="{523DA7A8-F80C-4450-82C9-C96E9632F216}" srcOrd="0" destOrd="0" presId="urn:microsoft.com/office/officeart/2005/8/layout/lProcess2"/>
    <dgm:cxn modelId="{060F45C5-E18C-435E-B27F-D0C37EE406D3}" type="presParOf" srcId="{523DA7A8-F80C-4450-82C9-C96E9632F216}" destId="{A8D39723-ACE4-4D58-8A9F-FFB01434BA71}"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CBA21F5A-8F2F-4D35-8747-D4105A1D997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7E03CC49-E96F-4D9B-A014-5BFDB010FDA8}">
      <dgm:prSet phldrT="[Текст]"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ru-RU" sz="1600" b="1" dirty="0" smtClean="0"/>
            <a:t>Проблема. </a:t>
          </a:r>
          <a:endParaRPr lang="ru-RU" sz="1600" dirty="0"/>
        </a:p>
      </dgm:t>
    </dgm:pt>
    <dgm:pt modelId="{4B487A15-7C39-4590-A6BD-E38CECB4A37C}" type="parTrans" cxnId="{3099D20A-6176-4A62-ADF7-8D8A3E85AFE4}">
      <dgm:prSet/>
      <dgm:spPr/>
      <dgm:t>
        <a:bodyPr/>
        <a:lstStyle/>
        <a:p>
          <a:endParaRPr lang="ru-RU" sz="1600"/>
        </a:p>
      </dgm:t>
    </dgm:pt>
    <dgm:pt modelId="{367F3D71-8F8C-41A0-9493-A2A57D49469E}" type="sibTrans" cxnId="{3099D20A-6176-4A62-ADF7-8D8A3E85AFE4}">
      <dgm:prSet/>
      <dgm:spPr/>
      <dgm:t>
        <a:bodyPr/>
        <a:lstStyle/>
        <a:p>
          <a:endParaRPr lang="ru-RU" sz="1600"/>
        </a:p>
      </dgm:t>
    </dgm:pt>
    <dgm:pt modelId="{3524AA79-AF6C-4994-B9A1-2ADEF8C4EBC3}">
      <dgm:prSet custT="1"/>
      <dgm:spPr/>
      <dgm:t>
        <a:bodyPr/>
        <a:lstStyle/>
        <a:p>
          <a:r>
            <a:rPr lang="ru-RU" sz="1600" b="1" smtClean="0"/>
            <a:t>Возможные решения </a:t>
          </a:r>
          <a:endParaRPr lang="ru-RU" sz="1600"/>
        </a:p>
      </dgm:t>
    </dgm:pt>
    <dgm:pt modelId="{6CF35BB8-EB00-4B7F-819B-5011D59B505A}" type="parTrans" cxnId="{1DCE30D8-7C87-4182-8001-0702DC49215E}">
      <dgm:prSet/>
      <dgm:spPr/>
      <dgm:t>
        <a:bodyPr/>
        <a:lstStyle/>
        <a:p>
          <a:endParaRPr lang="ru-RU" sz="1600"/>
        </a:p>
      </dgm:t>
    </dgm:pt>
    <dgm:pt modelId="{3D4C0356-C283-4AE3-AB30-9FBA107EFD4F}" type="sibTrans" cxnId="{1DCE30D8-7C87-4182-8001-0702DC49215E}">
      <dgm:prSet/>
      <dgm:spPr/>
      <dgm:t>
        <a:bodyPr/>
        <a:lstStyle/>
        <a:p>
          <a:endParaRPr lang="ru-RU" sz="1600"/>
        </a:p>
      </dgm:t>
    </dgm:pt>
    <dgm:pt modelId="{80D64395-FF44-4B3B-8652-743C6A4CEDD9}">
      <dgm:prSet custT="1"/>
      <dgm:spPr/>
      <dgm:t>
        <a:bodyPr/>
        <a:lstStyle/>
        <a:p>
          <a:r>
            <a:rPr lang="ru-RU" sz="1800" dirty="0" smtClean="0"/>
            <a:t>Активное слушание — это довольно проработанный теоретически и практически навык. Он включает в себя свод правил, как делать что-то и как не делать</a:t>
          </a:r>
          <a:endParaRPr lang="ru-RU" sz="1800" dirty="0"/>
        </a:p>
      </dgm:t>
    </dgm:pt>
    <dgm:pt modelId="{CA1E2BE4-FFEA-4858-A883-6A706E28CB84}" type="parTrans" cxnId="{D580183A-2A43-48B7-B610-F4CAD4FFE5B5}">
      <dgm:prSet/>
      <dgm:spPr/>
      <dgm:t>
        <a:bodyPr/>
        <a:lstStyle/>
        <a:p>
          <a:endParaRPr lang="ru-RU" sz="1600"/>
        </a:p>
      </dgm:t>
    </dgm:pt>
    <dgm:pt modelId="{DEA56F88-417D-4028-BC47-A31E3B6B6119}" type="sibTrans" cxnId="{D580183A-2A43-48B7-B610-F4CAD4FFE5B5}">
      <dgm:prSet/>
      <dgm:spPr/>
      <dgm:t>
        <a:bodyPr/>
        <a:lstStyle/>
        <a:p>
          <a:endParaRPr lang="ru-RU" sz="1600"/>
        </a:p>
      </dgm:t>
    </dgm:pt>
    <dgm:pt modelId="{33C0A9E2-7BB4-4895-95AD-3759B9413BFD}">
      <dgm:prSet phldrT="[Текст]" custT="1"/>
      <dgm:spPr/>
      <dgm:t>
        <a:bodyPr/>
        <a:lstStyle/>
        <a:p>
          <a:pPr algn="just"/>
          <a:r>
            <a:rPr lang="ru-RU" sz="1800" smtClean="0"/>
            <a:t>Учителя так привыкают к роли рассказчика, что часто забывают слушать и слышать детей. </a:t>
          </a:r>
          <a:r>
            <a:rPr lang="ru-RU" sz="1800" dirty="0" smtClean="0"/>
            <a:t>В то же время активное слу­шание — это важнейший навык в работе учителя. В педвузах его формированию, к сожалению, не учат (хотя множество тренингов коммерческих компаний посвящены именно этому навыку). Умение выслушать ученика и дать ему понять, что его мнение важно, — это один из главных путей для создания доверия в классе. </a:t>
          </a:r>
          <a:endParaRPr lang="ru-RU" sz="1800" dirty="0"/>
        </a:p>
      </dgm:t>
    </dgm:pt>
    <dgm:pt modelId="{88E56876-A35C-4CDB-AA99-8E04CF7B9F13}" type="parTrans" cxnId="{ED0CD790-B6B9-4B57-838B-E30C615B38A6}">
      <dgm:prSet/>
      <dgm:spPr/>
      <dgm:t>
        <a:bodyPr/>
        <a:lstStyle/>
        <a:p>
          <a:endParaRPr lang="ru-RU" sz="1600"/>
        </a:p>
      </dgm:t>
    </dgm:pt>
    <dgm:pt modelId="{7980C532-B0AA-4C9D-9324-7FF74B5FC34B}" type="sibTrans" cxnId="{ED0CD790-B6B9-4B57-838B-E30C615B38A6}">
      <dgm:prSet/>
      <dgm:spPr/>
      <dgm:t>
        <a:bodyPr/>
        <a:lstStyle/>
        <a:p>
          <a:endParaRPr lang="ru-RU" sz="1600"/>
        </a:p>
      </dgm:t>
    </dgm:pt>
    <dgm:pt modelId="{EC9C27D4-6648-4BAE-A75A-F110E8FC0237}" type="pres">
      <dgm:prSet presAssocID="{CBA21F5A-8F2F-4D35-8747-D4105A1D9975}" presName="linear" presStyleCnt="0">
        <dgm:presLayoutVars>
          <dgm:dir/>
          <dgm:animLvl val="lvl"/>
          <dgm:resizeHandles val="exact"/>
        </dgm:presLayoutVars>
      </dgm:prSet>
      <dgm:spPr/>
      <dgm:t>
        <a:bodyPr/>
        <a:lstStyle/>
        <a:p>
          <a:endParaRPr lang="ru-RU"/>
        </a:p>
      </dgm:t>
    </dgm:pt>
    <dgm:pt modelId="{4B4F3721-A9E1-4530-893A-A25FA1E58E80}" type="pres">
      <dgm:prSet presAssocID="{7E03CC49-E96F-4D9B-A014-5BFDB010FDA8}" presName="parentLin" presStyleCnt="0"/>
      <dgm:spPr/>
    </dgm:pt>
    <dgm:pt modelId="{EC715880-BE6D-4F70-B48E-97561CE7FE6A}" type="pres">
      <dgm:prSet presAssocID="{7E03CC49-E96F-4D9B-A014-5BFDB010FDA8}" presName="parentLeftMargin" presStyleLbl="node1" presStyleIdx="0" presStyleCnt="2"/>
      <dgm:spPr/>
      <dgm:t>
        <a:bodyPr/>
        <a:lstStyle/>
        <a:p>
          <a:endParaRPr lang="ru-RU"/>
        </a:p>
      </dgm:t>
    </dgm:pt>
    <dgm:pt modelId="{5A5F04F8-2930-4F33-AD86-25100055EADD}" type="pres">
      <dgm:prSet presAssocID="{7E03CC49-E96F-4D9B-A014-5BFDB010FDA8}" presName="parentText" presStyleLbl="node1" presStyleIdx="0" presStyleCnt="2">
        <dgm:presLayoutVars>
          <dgm:chMax val="0"/>
          <dgm:bulletEnabled val="1"/>
        </dgm:presLayoutVars>
      </dgm:prSet>
      <dgm:spPr/>
      <dgm:t>
        <a:bodyPr/>
        <a:lstStyle/>
        <a:p>
          <a:endParaRPr lang="ru-RU"/>
        </a:p>
      </dgm:t>
    </dgm:pt>
    <dgm:pt modelId="{924BAC2A-F544-4BB4-8DED-1A65119BEBDA}" type="pres">
      <dgm:prSet presAssocID="{7E03CC49-E96F-4D9B-A014-5BFDB010FDA8}" presName="negativeSpace" presStyleCnt="0"/>
      <dgm:spPr/>
    </dgm:pt>
    <dgm:pt modelId="{CD880536-6AE1-454D-863B-4F2B7E30C377}" type="pres">
      <dgm:prSet presAssocID="{7E03CC49-E96F-4D9B-A014-5BFDB010FDA8}" presName="childText" presStyleLbl="conFgAcc1" presStyleIdx="0" presStyleCnt="2">
        <dgm:presLayoutVars>
          <dgm:bulletEnabled val="1"/>
        </dgm:presLayoutVars>
      </dgm:prSet>
      <dgm:spPr/>
      <dgm:t>
        <a:bodyPr/>
        <a:lstStyle/>
        <a:p>
          <a:endParaRPr lang="ru-RU"/>
        </a:p>
      </dgm:t>
    </dgm:pt>
    <dgm:pt modelId="{38217A01-B50D-4CEE-B9E9-C23B45F0A35B}" type="pres">
      <dgm:prSet presAssocID="{367F3D71-8F8C-41A0-9493-A2A57D49469E}" presName="spaceBetweenRectangles" presStyleCnt="0"/>
      <dgm:spPr/>
    </dgm:pt>
    <dgm:pt modelId="{E36F505B-2499-4B6D-8C81-8A8DC75990DD}" type="pres">
      <dgm:prSet presAssocID="{3524AA79-AF6C-4994-B9A1-2ADEF8C4EBC3}" presName="parentLin" presStyleCnt="0"/>
      <dgm:spPr/>
    </dgm:pt>
    <dgm:pt modelId="{06B857EB-1365-4F50-A0F5-AE19F2A8E5AF}" type="pres">
      <dgm:prSet presAssocID="{3524AA79-AF6C-4994-B9A1-2ADEF8C4EBC3}" presName="parentLeftMargin" presStyleLbl="node1" presStyleIdx="0" presStyleCnt="2"/>
      <dgm:spPr/>
      <dgm:t>
        <a:bodyPr/>
        <a:lstStyle/>
        <a:p>
          <a:endParaRPr lang="ru-RU"/>
        </a:p>
      </dgm:t>
    </dgm:pt>
    <dgm:pt modelId="{E1A5D862-0BE3-4652-8D0B-92FDCDFE0E97}" type="pres">
      <dgm:prSet presAssocID="{3524AA79-AF6C-4994-B9A1-2ADEF8C4EBC3}" presName="parentText" presStyleLbl="node1" presStyleIdx="1" presStyleCnt="2">
        <dgm:presLayoutVars>
          <dgm:chMax val="0"/>
          <dgm:bulletEnabled val="1"/>
        </dgm:presLayoutVars>
      </dgm:prSet>
      <dgm:spPr/>
      <dgm:t>
        <a:bodyPr/>
        <a:lstStyle/>
        <a:p>
          <a:endParaRPr lang="ru-RU"/>
        </a:p>
      </dgm:t>
    </dgm:pt>
    <dgm:pt modelId="{3CF92882-21F9-4FCE-81D8-C7478A983E8C}" type="pres">
      <dgm:prSet presAssocID="{3524AA79-AF6C-4994-B9A1-2ADEF8C4EBC3}" presName="negativeSpace" presStyleCnt="0"/>
      <dgm:spPr/>
    </dgm:pt>
    <dgm:pt modelId="{82F03080-1C60-434B-ADCB-D22C27B55DBF}" type="pres">
      <dgm:prSet presAssocID="{3524AA79-AF6C-4994-B9A1-2ADEF8C4EBC3}" presName="childText" presStyleLbl="conFgAcc1" presStyleIdx="1" presStyleCnt="2">
        <dgm:presLayoutVars>
          <dgm:bulletEnabled val="1"/>
        </dgm:presLayoutVars>
      </dgm:prSet>
      <dgm:spPr/>
      <dgm:t>
        <a:bodyPr/>
        <a:lstStyle/>
        <a:p>
          <a:endParaRPr lang="ru-RU"/>
        </a:p>
      </dgm:t>
    </dgm:pt>
  </dgm:ptLst>
  <dgm:cxnLst>
    <dgm:cxn modelId="{A0F34F51-AD06-4CB1-945D-93E14C39C767}" type="presOf" srcId="{7E03CC49-E96F-4D9B-A014-5BFDB010FDA8}" destId="{5A5F04F8-2930-4F33-AD86-25100055EADD}" srcOrd="1" destOrd="0" presId="urn:microsoft.com/office/officeart/2005/8/layout/list1"/>
    <dgm:cxn modelId="{D3CFDCE3-71A3-40C8-8CBA-64F97066BCF5}" type="presOf" srcId="{80D64395-FF44-4B3B-8652-743C6A4CEDD9}" destId="{82F03080-1C60-434B-ADCB-D22C27B55DBF}" srcOrd="0" destOrd="0" presId="urn:microsoft.com/office/officeart/2005/8/layout/list1"/>
    <dgm:cxn modelId="{A270AE80-D8CB-4A1C-A50F-3D6A9AD8C21F}" type="presOf" srcId="{33C0A9E2-7BB4-4895-95AD-3759B9413BFD}" destId="{CD880536-6AE1-454D-863B-4F2B7E30C377}" srcOrd="0" destOrd="0" presId="urn:microsoft.com/office/officeart/2005/8/layout/list1"/>
    <dgm:cxn modelId="{DC67CA5B-EF9C-4232-B446-C52913EDFD92}" type="presOf" srcId="{3524AA79-AF6C-4994-B9A1-2ADEF8C4EBC3}" destId="{E1A5D862-0BE3-4652-8D0B-92FDCDFE0E97}" srcOrd="1" destOrd="0" presId="urn:microsoft.com/office/officeart/2005/8/layout/list1"/>
    <dgm:cxn modelId="{ED0CD790-B6B9-4B57-838B-E30C615B38A6}" srcId="{7E03CC49-E96F-4D9B-A014-5BFDB010FDA8}" destId="{33C0A9E2-7BB4-4895-95AD-3759B9413BFD}" srcOrd="0" destOrd="0" parTransId="{88E56876-A35C-4CDB-AA99-8E04CF7B9F13}" sibTransId="{7980C532-B0AA-4C9D-9324-7FF74B5FC34B}"/>
    <dgm:cxn modelId="{D580183A-2A43-48B7-B610-F4CAD4FFE5B5}" srcId="{3524AA79-AF6C-4994-B9A1-2ADEF8C4EBC3}" destId="{80D64395-FF44-4B3B-8652-743C6A4CEDD9}" srcOrd="0" destOrd="0" parTransId="{CA1E2BE4-FFEA-4858-A883-6A706E28CB84}" sibTransId="{DEA56F88-417D-4028-BC47-A31E3B6B6119}"/>
    <dgm:cxn modelId="{2020F3FB-D224-414A-AC9B-78003C614425}" type="presOf" srcId="{CBA21F5A-8F2F-4D35-8747-D4105A1D9975}" destId="{EC9C27D4-6648-4BAE-A75A-F110E8FC0237}" srcOrd="0" destOrd="0" presId="urn:microsoft.com/office/officeart/2005/8/layout/list1"/>
    <dgm:cxn modelId="{1DCE30D8-7C87-4182-8001-0702DC49215E}" srcId="{CBA21F5A-8F2F-4D35-8747-D4105A1D9975}" destId="{3524AA79-AF6C-4994-B9A1-2ADEF8C4EBC3}" srcOrd="1" destOrd="0" parTransId="{6CF35BB8-EB00-4B7F-819B-5011D59B505A}" sibTransId="{3D4C0356-C283-4AE3-AB30-9FBA107EFD4F}"/>
    <dgm:cxn modelId="{3099D20A-6176-4A62-ADF7-8D8A3E85AFE4}" srcId="{CBA21F5A-8F2F-4D35-8747-D4105A1D9975}" destId="{7E03CC49-E96F-4D9B-A014-5BFDB010FDA8}" srcOrd="0" destOrd="0" parTransId="{4B487A15-7C39-4590-A6BD-E38CECB4A37C}" sibTransId="{367F3D71-8F8C-41A0-9493-A2A57D49469E}"/>
    <dgm:cxn modelId="{34AAE5E4-6755-44E4-8EF1-2F9FAF60FC08}" type="presOf" srcId="{3524AA79-AF6C-4994-B9A1-2ADEF8C4EBC3}" destId="{06B857EB-1365-4F50-A0F5-AE19F2A8E5AF}" srcOrd="0" destOrd="0" presId="urn:microsoft.com/office/officeart/2005/8/layout/list1"/>
    <dgm:cxn modelId="{A7A93F61-F43F-4881-BB3E-0B90CC357D15}" type="presOf" srcId="{7E03CC49-E96F-4D9B-A014-5BFDB010FDA8}" destId="{EC715880-BE6D-4F70-B48E-97561CE7FE6A}" srcOrd="0" destOrd="0" presId="urn:microsoft.com/office/officeart/2005/8/layout/list1"/>
    <dgm:cxn modelId="{1B8802F9-034E-447E-8E42-DE6F3DDB77BA}" type="presParOf" srcId="{EC9C27D4-6648-4BAE-A75A-F110E8FC0237}" destId="{4B4F3721-A9E1-4530-893A-A25FA1E58E80}" srcOrd="0" destOrd="0" presId="urn:microsoft.com/office/officeart/2005/8/layout/list1"/>
    <dgm:cxn modelId="{BCC1242E-3E64-4B23-AE9A-E5018449F2F0}" type="presParOf" srcId="{4B4F3721-A9E1-4530-893A-A25FA1E58E80}" destId="{EC715880-BE6D-4F70-B48E-97561CE7FE6A}" srcOrd="0" destOrd="0" presId="urn:microsoft.com/office/officeart/2005/8/layout/list1"/>
    <dgm:cxn modelId="{DBCD4406-B7E4-4A05-B9B2-AE2D61EE8F5B}" type="presParOf" srcId="{4B4F3721-A9E1-4530-893A-A25FA1E58E80}" destId="{5A5F04F8-2930-4F33-AD86-25100055EADD}" srcOrd="1" destOrd="0" presId="urn:microsoft.com/office/officeart/2005/8/layout/list1"/>
    <dgm:cxn modelId="{2CE7E70E-34DB-47E0-96F2-25C47AF31C47}" type="presParOf" srcId="{EC9C27D4-6648-4BAE-A75A-F110E8FC0237}" destId="{924BAC2A-F544-4BB4-8DED-1A65119BEBDA}" srcOrd="1" destOrd="0" presId="urn:microsoft.com/office/officeart/2005/8/layout/list1"/>
    <dgm:cxn modelId="{C55A2B78-A70A-439E-B707-18C08126A596}" type="presParOf" srcId="{EC9C27D4-6648-4BAE-A75A-F110E8FC0237}" destId="{CD880536-6AE1-454D-863B-4F2B7E30C377}" srcOrd="2" destOrd="0" presId="urn:microsoft.com/office/officeart/2005/8/layout/list1"/>
    <dgm:cxn modelId="{20B309DA-81C6-48D0-B666-9A1CC6693B00}" type="presParOf" srcId="{EC9C27D4-6648-4BAE-A75A-F110E8FC0237}" destId="{38217A01-B50D-4CEE-B9E9-C23B45F0A35B}" srcOrd="3" destOrd="0" presId="urn:microsoft.com/office/officeart/2005/8/layout/list1"/>
    <dgm:cxn modelId="{5508477B-485B-4D96-8CA1-1EB81591312D}" type="presParOf" srcId="{EC9C27D4-6648-4BAE-A75A-F110E8FC0237}" destId="{E36F505B-2499-4B6D-8C81-8A8DC75990DD}" srcOrd="4" destOrd="0" presId="urn:microsoft.com/office/officeart/2005/8/layout/list1"/>
    <dgm:cxn modelId="{439032BA-E9EF-4D8C-A246-F2B5D67344F8}" type="presParOf" srcId="{E36F505B-2499-4B6D-8C81-8A8DC75990DD}" destId="{06B857EB-1365-4F50-A0F5-AE19F2A8E5AF}" srcOrd="0" destOrd="0" presId="urn:microsoft.com/office/officeart/2005/8/layout/list1"/>
    <dgm:cxn modelId="{533522B9-3636-4351-9EEA-6B1DD041537F}" type="presParOf" srcId="{E36F505B-2499-4B6D-8C81-8A8DC75990DD}" destId="{E1A5D862-0BE3-4652-8D0B-92FDCDFE0E97}" srcOrd="1" destOrd="0" presId="urn:microsoft.com/office/officeart/2005/8/layout/list1"/>
    <dgm:cxn modelId="{AF9950CB-30D6-4F7B-BFEE-00639572BDB3}" type="presParOf" srcId="{EC9C27D4-6648-4BAE-A75A-F110E8FC0237}" destId="{3CF92882-21F9-4FCE-81D8-C7478A983E8C}" srcOrd="5" destOrd="0" presId="urn:microsoft.com/office/officeart/2005/8/layout/list1"/>
    <dgm:cxn modelId="{310F7A3C-0963-4BB6-8324-603C7BCB5074}" type="presParOf" srcId="{EC9C27D4-6648-4BAE-A75A-F110E8FC0237}" destId="{82F03080-1C60-434B-ADCB-D22C27B55DB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27AD4AEE-FDBC-4D14-8EAD-886432400E0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7EBEDD71-B366-4341-93F4-B7FFD1A2852A}">
      <dgm:prSet phldrT="[Текст]">
        <dgm:style>
          <a:lnRef idx="2">
            <a:schemeClr val="accent2">
              <a:shade val="50000"/>
            </a:schemeClr>
          </a:lnRef>
          <a:fillRef idx="1">
            <a:schemeClr val="accent2"/>
          </a:fillRef>
          <a:effectRef idx="0">
            <a:schemeClr val="accent2"/>
          </a:effectRef>
          <a:fontRef idx="minor">
            <a:schemeClr val="lt1"/>
          </a:fontRef>
        </dgm:style>
      </dgm:prSet>
      <dgm:spPr/>
      <dgm:t>
        <a:bodyPr/>
        <a:lstStyle/>
        <a:p>
          <a:pPr algn="just"/>
          <a:r>
            <a:rPr lang="ru-RU" b="1" dirty="0" smtClean="0"/>
            <a:t>Проблема. </a:t>
          </a:r>
          <a:endParaRPr lang="ru-RU" dirty="0"/>
        </a:p>
      </dgm:t>
    </dgm:pt>
    <dgm:pt modelId="{48BA0485-36FE-4944-A449-216972738A69}" type="parTrans" cxnId="{F51DC84A-AFDA-4CC1-8033-5EE2975C1483}">
      <dgm:prSet/>
      <dgm:spPr/>
      <dgm:t>
        <a:bodyPr/>
        <a:lstStyle/>
        <a:p>
          <a:pPr algn="just"/>
          <a:endParaRPr lang="ru-RU"/>
        </a:p>
      </dgm:t>
    </dgm:pt>
    <dgm:pt modelId="{EF348303-FBA8-4B3A-9B20-260D5F008785}" type="sibTrans" cxnId="{F51DC84A-AFDA-4CC1-8033-5EE2975C1483}">
      <dgm:prSet/>
      <dgm:spPr/>
      <dgm:t>
        <a:bodyPr/>
        <a:lstStyle/>
        <a:p>
          <a:pPr algn="just"/>
          <a:endParaRPr lang="ru-RU"/>
        </a:p>
      </dgm:t>
    </dgm:pt>
    <dgm:pt modelId="{39517CE6-E1AF-4416-AC54-54EEA2072055}">
      <dgm:prSet/>
      <dgm:spPr/>
      <dgm:t>
        <a:bodyPr/>
        <a:lstStyle/>
        <a:p>
          <a:pPr algn="just"/>
          <a:r>
            <a:rPr lang="ru-RU" dirty="0" smtClean="0"/>
            <a:t>В то же время обучение в школе — это во многом общение подра­стающих детей и взрослого человека. Многое в обучении строится на эмоциях, на привязанностях («Почему ты старательно учишь химию?» — «Мне вообще-то не очень интересно, но я не хочу учи­тельницу расстраивать»). </a:t>
          </a:r>
          <a:endParaRPr lang="ru-RU" dirty="0"/>
        </a:p>
      </dgm:t>
    </dgm:pt>
    <dgm:pt modelId="{3D159C78-D7A0-4496-9F0B-3EF5D9DD1003}" type="parTrans" cxnId="{3F0585F3-CB50-4B41-B97E-680F043D7255}">
      <dgm:prSet/>
      <dgm:spPr/>
      <dgm:t>
        <a:bodyPr/>
        <a:lstStyle/>
        <a:p>
          <a:pPr algn="just"/>
          <a:endParaRPr lang="ru-RU"/>
        </a:p>
      </dgm:t>
    </dgm:pt>
    <dgm:pt modelId="{B3AE04A2-F41A-4F78-9A6C-8857A68ECDF5}" type="sibTrans" cxnId="{3F0585F3-CB50-4B41-B97E-680F043D7255}">
      <dgm:prSet/>
      <dgm:spPr/>
      <dgm:t>
        <a:bodyPr/>
        <a:lstStyle/>
        <a:p>
          <a:pPr algn="just"/>
          <a:endParaRPr lang="ru-RU"/>
        </a:p>
      </dgm:t>
    </dgm:pt>
    <dgm:pt modelId="{C63F8C45-5377-4FE4-8EAE-40635E27B57E}">
      <dgm:prSet/>
      <dgm:spPr/>
      <dgm:t>
        <a:bodyPr/>
        <a:lstStyle/>
        <a:p>
          <a:pPr algn="just"/>
          <a:r>
            <a:rPr lang="ru-RU" b="1" smtClean="0"/>
            <a:t>Возможные решения </a:t>
          </a:r>
          <a:endParaRPr lang="ru-RU"/>
        </a:p>
      </dgm:t>
    </dgm:pt>
    <dgm:pt modelId="{E04A1749-946D-435D-A65C-C62B2882DD9D}" type="parTrans" cxnId="{053300D0-99E3-4F82-B79C-0A7493CDF889}">
      <dgm:prSet/>
      <dgm:spPr/>
      <dgm:t>
        <a:bodyPr/>
        <a:lstStyle/>
        <a:p>
          <a:pPr algn="just"/>
          <a:endParaRPr lang="ru-RU"/>
        </a:p>
      </dgm:t>
    </dgm:pt>
    <dgm:pt modelId="{8A6587A2-CAB1-4A62-B162-2B9CB64BC652}" type="sibTrans" cxnId="{053300D0-99E3-4F82-B79C-0A7493CDF889}">
      <dgm:prSet/>
      <dgm:spPr/>
      <dgm:t>
        <a:bodyPr/>
        <a:lstStyle/>
        <a:p>
          <a:pPr algn="just"/>
          <a:endParaRPr lang="ru-RU"/>
        </a:p>
      </dgm:t>
    </dgm:pt>
    <dgm:pt modelId="{54385B87-0465-43CB-A89C-07FCD2CD0F2B}">
      <dgm:prSet/>
      <dgm:spPr/>
      <dgm:t>
        <a:bodyPr/>
        <a:lstStyle/>
        <a:p>
          <a:pPr algn="just"/>
          <a:r>
            <a:rPr lang="ru-RU" dirty="0" smtClean="0"/>
            <a:t>Чтобы создать положительную атмосферу в классе, учителю важно включать эмоциональность, принятие и выражение чувств в общий процесс обучения. Это не значит, что он обязан быть с детьми «на короткой ноге», обязательно дружить со всеми. Как правило, это невозможно и не всегда нужно. Речь идет о доброжелательной ат­мосфере в классе, которая, кстати, повышает успеваемость</a:t>
          </a:r>
          <a:endParaRPr lang="ru-RU" dirty="0"/>
        </a:p>
      </dgm:t>
    </dgm:pt>
    <dgm:pt modelId="{1B379989-FF06-424D-9E68-F78659034D99}" type="parTrans" cxnId="{115FA17A-AFDB-430A-9F55-6A592A8E54E6}">
      <dgm:prSet/>
      <dgm:spPr/>
      <dgm:t>
        <a:bodyPr/>
        <a:lstStyle/>
        <a:p>
          <a:pPr algn="just"/>
          <a:endParaRPr lang="ru-RU"/>
        </a:p>
      </dgm:t>
    </dgm:pt>
    <dgm:pt modelId="{EC1365A4-D5E2-4F2D-A290-A4BEA80DEED5}" type="sibTrans" cxnId="{115FA17A-AFDB-430A-9F55-6A592A8E54E6}">
      <dgm:prSet/>
      <dgm:spPr/>
      <dgm:t>
        <a:bodyPr/>
        <a:lstStyle/>
        <a:p>
          <a:pPr algn="just"/>
          <a:endParaRPr lang="ru-RU"/>
        </a:p>
      </dgm:t>
    </dgm:pt>
    <dgm:pt modelId="{5E80360F-48B7-417C-A8CC-5914769B5D4D}">
      <dgm:prSet phldrT="[Текст]"/>
      <dgm:spPr/>
      <dgm:t>
        <a:bodyPr/>
        <a:lstStyle/>
        <a:p>
          <a:pPr algn="just"/>
          <a:r>
            <a:rPr lang="ru-RU" smtClean="0"/>
            <a:t>Часто все «человеческое» удаляется из процесса обу­чения, нужен только результат — знания. </a:t>
          </a:r>
          <a:r>
            <a:rPr lang="ru-RU" dirty="0" smtClean="0"/>
            <a:t>Студентов педагогических вузов, как правило, не учат выражать свои эмоции на уроке: это не оценивается и не поощряется. Не учат и работать с эмоциями детей (часто в школе можно услышать фразы типа: «Маша, чего это у тебя такое лицо недовольное? Твоя тройка заслуженная!»). </a:t>
          </a:r>
          <a:endParaRPr lang="ru-RU" dirty="0"/>
        </a:p>
      </dgm:t>
    </dgm:pt>
    <dgm:pt modelId="{E87304D4-C2C7-43F0-B28E-EFDFF419F124}" type="parTrans" cxnId="{FD020535-8FA0-428B-999D-33797AACE96A}">
      <dgm:prSet/>
      <dgm:spPr/>
      <dgm:t>
        <a:bodyPr/>
        <a:lstStyle/>
        <a:p>
          <a:pPr algn="just"/>
          <a:endParaRPr lang="ru-RU"/>
        </a:p>
      </dgm:t>
    </dgm:pt>
    <dgm:pt modelId="{1588BD9A-A167-4B8C-BBEA-00247AD9F8D9}" type="sibTrans" cxnId="{FD020535-8FA0-428B-999D-33797AACE96A}">
      <dgm:prSet/>
      <dgm:spPr/>
      <dgm:t>
        <a:bodyPr/>
        <a:lstStyle/>
        <a:p>
          <a:pPr algn="just"/>
          <a:endParaRPr lang="ru-RU"/>
        </a:p>
      </dgm:t>
    </dgm:pt>
    <dgm:pt modelId="{7518E8DC-9ED5-4B0C-8BBF-8514EA285A28}" type="pres">
      <dgm:prSet presAssocID="{27AD4AEE-FDBC-4D14-8EAD-886432400E09}" presName="linear" presStyleCnt="0">
        <dgm:presLayoutVars>
          <dgm:animLvl val="lvl"/>
          <dgm:resizeHandles val="exact"/>
        </dgm:presLayoutVars>
      </dgm:prSet>
      <dgm:spPr/>
      <dgm:t>
        <a:bodyPr/>
        <a:lstStyle/>
        <a:p>
          <a:endParaRPr lang="ru-RU"/>
        </a:p>
      </dgm:t>
    </dgm:pt>
    <dgm:pt modelId="{EE77CFAD-DF02-45C6-A88D-2883D4BBC8C8}" type="pres">
      <dgm:prSet presAssocID="{7EBEDD71-B366-4341-93F4-B7FFD1A2852A}" presName="parentText" presStyleLbl="node1" presStyleIdx="0" presStyleCnt="2">
        <dgm:presLayoutVars>
          <dgm:chMax val="0"/>
          <dgm:bulletEnabled val="1"/>
        </dgm:presLayoutVars>
      </dgm:prSet>
      <dgm:spPr/>
      <dgm:t>
        <a:bodyPr/>
        <a:lstStyle/>
        <a:p>
          <a:endParaRPr lang="ru-RU"/>
        </a:p>
      </dgm:t>
    </dgm:pt>
    <dgm:pt modelId="{E3D5C12B-7712-40FC-BB8D-D79FE405F540}" type="pres">
      <dgm:prSet presAssocID="{7EBEDD71-B366-4341-93F4-B7FFD1A2852A}" presName="childText" presStyleLbl="revTx" presStyleIdx="0" presStyleCnt="2">
        <dgm:presLayoutVars>
          <dgm:bulletEnabled val="1"/>
        </dgm:presLayoutVars>
      </dgm:prSet>
      <dgm:spPr/>
      <dgm:t>
        <a:bodyPr/>
        <a:lstStyle/>
        <a:p>
          <a:endParaRPr lang="ru-RU"/>
        </a:p>
      </dgm:t>
    </dgm:pt>
    <dgm:pt modelId="{2F040036-1C3A-415A-93F9-63FDF13DF195}" type="pres">
      <dgm:prSet presAssocID="{C63F8C45-5377-4FE4-8EAE-40635E27B57E}" presName="parentText" presStyleLbl="node1" presStyleIdx="1" presStyleCnt="2">
        <dgm:presLayoutVars>
          <dgm:chMax val="0"/>
          <dgm:bulletEnabled val="1"/>
        </dgm:presLayoutVars>
      </dgm:prSet>
      <dgm:spPr/>
      <dgm:t>
        <a:bodyPr/>
        <a:lstStyle/>
        <a:p>
          <a:endParaRPr lang="ru-RU"/>
        </a:p>
      </dgm:t>
    </dgm:pt>
    <dgm:pt modelId="{6E637CE1-ACB9-460C-8AB4-BD045F812C79}" type="pres">
      <dgm:prSet presAssocID="{C63F8C45-5377-4FE4-8EAE-40635E27B57E}" presName="childText" presStyleLbl="revTx" presStyleIdx="1" presStyleCnt="2">
        <dgm:presLayoutVars>
          <dgm:bulletEnabled val="1"/>
        </dgm:presLayoutVars>
      </dgm:prSet>
      <dgm:spPr/>
      <dgm:t>
        <a:bodyPr/>
        <a:lstStyle/>
        <a:p>
          <a:endParaRPr lang="ru-RU"/>
        </a:p>
      </dgm:t>
    </dgm:pt>
  </dgm:ptLst>
  <dgm:cxnLst>
    <dgm:cxn modelId="{F51DC84A-AFDA-4CC1-8033-5EE2975C1483}" srcId="{27AD4AEE-FDBC-4D14-8EAD-886432400E09}" destId="{7EBEDD71-B366-4341-93F4-B7FFD1A2852A}" srcOrd="0" destOrd="0" parTransId="{48BA0485-36FE-4944-A449-216972738A69}" sibTransId="{EF348303-FBA8-4B3A-9B20-260D5F008785}"/>
    <dgm:cxn modelId="{115FA17A-AFDB-430A-9F55-6A592A8E54E6}" srcId="{C63F8C45-5377-4FE4-8EAE-40635E27B57E}" destId="{54385B87-0465-43CB-A89C-07FCD2CD0F2B}" srcOrd="0" destOrd="0" parTransId="{1B379989-FF06-424D-9E68-F78659034D99}" sibTransId="{EC1365A4-D5E2-4F2D-A290-A4BEA80DEED5}"/>
    <dgm:cxn modelId="{FD020535-8FA0-428B-999D-33797AACE96A}" srcId="{7EBEDD71-B366-4341-93F4-B7FFD1A2852A}" destId="{5E80360F-48B7-417C-A8CC-5914769B5D4D}" srcOrd="0" destOrd="0" parTransId="{E87304D4-C2C7-43F0-B28E-EFDFF419F124}" sibTransId="{1588BD9A-A167-4B8C-BBEA-00247AD9F8D9}"/>
    <dgm:cxn modelId="{3F0585F3-CB50-4B41-B97E-680F043D7255}" srcId="{7EBEDD71-B366-4341-93F4-B7FFD1A2852A}" destId="{39517CE6-E1AF-4416-AC54-54EEA2072055}" srcOrd="1" destOrd="0" parTransId="{3D159C78-D7A0-4496-9F0B-3EF5D9DD1003}" sibTransId="{B3AE04A2-F41A-4F78-9A6C-8857A68ECDF5}"/>
    <dgm:cxn modelId="{3AE13668-65B1-4D81-9962-709256553CB1}" type="presOf" srcId="{39517CE6-E1AF-4416-AC54-54EEA2072055}" destId="{E3D5C12B-7712-40FC-BB8D-D79FE405F540}" srcOrd="0" destOrd="1" presId="urn:microsoft.com/office/officeart/2005/8/layout/vList2"/>
    <dgm:cxn modelId="{4EE52087-33DA-4F17-BBEA-7FBDE695F694}" type="presOf" srcId="{C63F8C45-5377-4FE4-8EAE-40635E27B57E}" destId="{2F040036-1C3A-415A-93F9-63FDF13DF195}" srcOrd="0" destOrd="0" presId="urn:microsoft.com/office/officeart/2005/8/layout/vList2"/>
    <dgm:cxn modelId="{9BDEF218-57BC-4414-8DEC-020FBA9C0819}" type="presOf" srcId="{5E80360F-48B7-417C-A8CC-5914769B5D4D}" destId="{E3D5C12B-7712-40FC-BB8D-D79FE405F540}" srcOrd="0" destOrd="0" presId="urn:microsoft.com/office/officeart/2005/8/layout/vList2"/>
    <dgm:cxn modelId="{9221C14C-F9A0-4B47-8EF6-25B2ED0A0FD5}" type="presOf" srcId="{54385B87-0465-43CB-A89C-07FCD2CD0F2B}" destId="{6E637CE1-ACB9-460C-8AB4-BD045F812C79}" srcOrd="0" destOrd="0" presId="urn:microsoft.com/office/officeart/2005/8/layout/vList2"/>
    <dgm:cxn modelId="{053300D0-99E3-4F82-B79C-0A7493CDF889}" srcId="{27AD4AEE-FDBC-4D14-8EAD-886432400E09}" destId="{C63F8C45-5377-4FE4-8EAE-40635E27B57E}" srcOrd="1" destOrd="0" parTransId="{E04A1749-946D-435D-A65C-C62B2882DD9D}" sibTransId="{8A6587A2-CAB1-4A62-B162-2B9CB64BC652}"/>
    <dgm:cxn modelId="{FAADD9FC-4786-48D8-A1DE-0AA6763AC7E3}" type="presOf" srcId="{7EBEDD71-B366-4341-93F4-B7FFD1A2852A}" destId="{EE77CFAD-DF02-45C6-A88D-2883D4BBC8C8}" srcOrd="0" destOrd="0" presId="urn:microsoft.com/office/officeart/2005/8/layout/vList2"/>
    <dgm:cxn modelId="{AC4C6472-4ECA-4530-98CA-CA421EF55FBB}" type="presOf" srcId="{27AD4AEE-FDBC-4D14-8EAD-886432400E09}" destId="{7518E8DC-9ED5-4B0C-8BBF-8514EA285A28}" srcOrd="0" destOrd="0" presId="urn:microsoft.com/office/officeart/2005/8/layout/vList2"/>
    <dgm:cxn modelId="{5E8F25C7-012A-40E8-A521-C3293F638A59}" type="presParOf" srcId="{7518E8DC-9ED5-4B0C-8BBF-8514EA285A28}" destId="{EE77CFAD-DF02-45C6-A88D-2883D4BBC8C8}" srcOrd="0" destOrd="0" presId="urn:microsoft.com/office/officeart/2005/8/layout/vList2"/>
    <dgm:cxn modelId="{79000E39-9E82-45F7-A971-4555EE01207B}" type="presParOf" srcId="{7518E8DC-9ED5-4B0C-8BBF-8514EA285A28}" destId="{E3D5C12B-7712-40FC-BB8D-D79FE405F540}" srcOrd="1" destOrd="0" presId="urn:microsoft.com/office/officeart/2005/8/layout/vList2"/>
    <dgm:cxn modelId="{77D66A69-3CF6-4683-BF97-FCD271A5DD06}" type="presParOf" srcId="{7518E8DC-9ED5-4B0C-8BBF-8514EA285A28}" destId="{2F040036-1C3A-415A-93F9-63FDF13DF195}" srcOrd="2" destOrd="0" presId="urn:microsoft.com/office/officeart/2005/8/layout/vList2"/>
    <dgm:cxn modelId="{A8263F23-A3B8-4356-978F-C0FEE2D512AE}" type="presParOf" srcId="{7518E8DC-9ED5-4B0C-8BBF-8514EA285A28}" destId="{6E637CE1-ACB9-460C-8AB4-BD045F812C7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23744F43-F92C-4376-9E9F-434EC27D6B76}" type="doc">
      <dgm:prSet loTypeId="urn:microsoft.com/office/officeart/2005/8/layout/hierarchy3" loCatId="list" qsTypeId="urn:microsoft.com/office/officeart/2005/8/quickstyle/simple4" qsCatId="simple" csTypeId="urn:microsoft.com/office/officeart/2005/8/colors/accent4_2" csCatId="accent4" phldr="1"/>
      <dgm:spPr/>
      <dgm:t>
        <a:bodyPr/>
        <a:lstStyle/>
        <a:p>
          <a:endParaRPr lang="ru-RU"/>
        </a:p>
      </dgm:t>
    </dgm:pt>
    <dgm:pt modelId="{3F8C35C3-0581-4A2D-89F1-E20FFF5C741E}">
      <dgm:prSet phldrT="[Текст]"/>
      <dgm:spPr/>
      <dgm:t>
        <a:bodyPr/>
        <a:lstStyle/>
        <a:p>
          <a:r>
            <a:rPr lang="ru-RU" dirty="0" smtClean="0"/>
            <a:t>Для выражения принятия чувств TESA рекомендует несколько стратегий.</a:t>
          </a:r>
          <a:endParaRPr lang="ru-RU" dirty="0"/>
        </a:p>
      </dgm:t>
    </dgm:pt>
    <dgm:pt modelId="{99270618-B0A9-4AE0-ABD8-098120F3C43A}" type="parTrans" cxnId="{0F9A72A1-4691-43F4-9539-F0EF1B7B0E01}">
      <dgm:prSet/>
      <dgm:spPr/>
      <dgm:t>
        <a:bodyPr/>
        <a:lstStyle/>
        <a:p>
          <a:endParaRPr lang="ru-RU"/>
        </a:p>
      </dgm:t>
    </dgm:pt>
    <dgm:pt modelId="{276773B7-F844-40B4-8EF3-BE133D9C4B8A}" type="sibTrans" cxnId="{0F9A72A1-4691-43F4-9539-F0EF1B7B0E01}">
      <dgm:prSet/>
      <dgm:spPr/>
      <dgm:t>
        <a:bodyPr/>
        <a:lstStyle/>
        <a:p>
          <a:endParaRPr lang="ru-RU"/>
        </a:p>
      </dgm:t>
    </dgm:pt>
    <dgm:pt modelId="{76DCD1E1-7681-4543-8477-52CE2C97D57E}">
      <dgm:prSet custT="1"/>
      <dgm:spPr/>
      <dgm:t>
        <a:bodyPr/>
        <a:lstStyle/>
        <a:p>
          <a:pPr algn="l"/>
          <a:r>
            <a:rPr lang="ru-RU" sz="1400" dirty="0" smtClean="0"/>
            <a:t>• Использование перефразирования (когда учитель после фразы ребенка повторяет ее же своими словами, подчеркивая то, что ребенок чувствует: «Правильно ли я поняла, что ты расстроен из-за того, что родители будут недовольны твоей плохой отметкой?»).</a:t>
          </a:r>
          <a:endParaRPr lang="ru-RU" sz="1400" dirty="0"/>
        </a:p>
      </dgm:t>
    </dgm:pt>
    <dgm:pt modelId="{2672AAA8-D7B0-4997-AB1B-D0E466420D97}" type="parTrans" cxnId="{AC76D6B2-9A18-4487-9433-907AB7DE9D8A}">
      <dgm:prSet/>
      <dgm:spPr/>
      <dgm:t>
        <a:bodyPr/>
        <a:lstStyle/>
        <a:p>
          <a:endParaRPr lang="ru-RU"/>
        </a:p>
      </dgm:t>
    </dgm:pt>
    <dgm:pt modelId="{6F0F8130-C27E-44F0-988F-C46BD348C246}" type="sibTrans" cxnId="{AC76D6B2-9A18-4487-9433-907AB7DE9D8A}">
      <dgm:prSet/>
      <dgm:spPr/>
      <dgm:t>
        <a:bodyPr/>
        <a:lstStyle/>
        <a:p>
          <a:endParaRPr lang="ru-RU"/>
        </a:p>
      </dgm:t>
    </dgm:pt>
    <dgm:pt modelId="{617937A4-A750-4C71-8AD5-1C69B34BEF46}">
      <dgm:prSet custT="1"/>
      <dgm:spPr/>
      <dgm:t>
        <a:bodyPr/>
        <a:lstStyle/>
        <a:p>
          <a:pPr algn="l"/>
          <a:r>
            <a:rPr lang="ru-RU" sz="1400" dirty="0" smtClean="0"/>
            <a:t>• Обобщение сказанного («В целом ты хочешь сказать, что тесты слишком сложные и из-за других контрольных работ в это же время ты не успеваешь к ним готовиться»).</a:t>
          </a:r>
          <a:endParaRPr lang="ru-RU" sz="1400" dirty="0"/>
        </a:p>
      </dgm:t>
    </dgm:pt>
    <dgm:pt modelId="{69B1D799-46F3-4FED-8576-EF098CEA9FD2}" type="parTrans" cxnId="{048434DA-AF0E-43E9-8F75-3BBA9BCAF339}">
      <dgm:prSet/>
      <dgm:spPr/>
      <dgm:t>
        <a:bodyPr/>
        <a:lstStyle/>
        <a:p>
          <a:endParaRPr lang="ru-RU"/>
        </a:p>
      </dgm:t>
    </dgm:pt>
    <dgm:pt modelId="{8F1EFE57-5C82-4706-AAB6-7763FE140737}" type="sibTrans" cxnId="{048434DA-AF0E-43E9-8F75-3BBA9BCAF339}">
      <dgm:prSet/>
      <dgm:spPr/>
      <dgm:t>
        <a:bodyPr/>
        <a:lstStyle/>
        <a:p>
          <a:endParaRPr lang="ru-RU"/>
        </a:p>
      </dgm:t>
    </dgm:pt>
    <dgm:pt modelId="{3AC6623B-B672-4ED4-8F0D-86D95332ADAA}">
      <dgm:prSet custT="1"/>
      <dgm:spPr/>
      <dgm:t>
        <a:bodyPr/>
        <a:lstStyle/>
        <a:p>
          <a:pPr algn="l"/>
          <a:r>
            <a:rPr lang="ru-RU" sz="1400" dirty="0" smtClean="0"/>
            <a:t>• Признание чувства («Я понимаю, как ты расстроена из-за большого количества ошибок»).</a:t>
          </a:r>
          <a:endParaRPr lang="ru-RU" sz="1400" dirty="0"/>
        </a:p>
      </dgm:t>
    </dgm:pt>
    <dgm:pt modelId="{65D987EA-D379-494F-BBA7-4392471C8224}" type="parTrans" cxnId="{69636BCD-ABF0-4784-8FF5-DAAC0BB2560A}">
      <dgm:prSet/>
      <dgm:spPr/>
      <dgm:t>
        <a:bodyPr/>
        <a:lstStyle/>
        <a:p>
          <a:endParaRPr lang="ru-RU"/>
        </a:p>
      </dgm:t>
    </dgm:pt>
    <dgm:pt modelId="{42A95837-164D-4364-8ACA-EC37529CA5A0}" type="sibTrans" cxnId="{69636BCD-ABF0-4784-8FF5-DAAC0BB2560A}">
      <dgm:prSet/>
      <dgm:spPr/>
      <dgm:t>
        <a:bodyPr/>
        <a:lstStyle/>
        <a:p>
          <a:endParaRPr lang="ru-RU"/>
        </a:p>
      </dgm:t>
    </dgm:pt>
    <dgm:pt modelId="{C9587CB1-2EB5-48CE-96E6-9D95C8AFA405}">
      <dgm:prSet custT="1"/>
      <dgm:spPr/>
      <dgm:t>
        <a:bodyPr/>
        <a:lstStyle/>
        <a:p>
          <a:pPr algn="l"/>
          <a:r>
            <a:rPr lang="ru-RU" sz="1400" dirty="0" smtClean="0"/>
            <a:t>• Реакция на чувства ребенка при оценке работы или при обратной связи, но делать это нужно неосудительно (например, осудительно звучат фразы типа: «Эй, мальчики не плачут, особенно на уроках», «Ты должна лучше скрывать свое раздражение. Я не виновата, что у тебя плохая оценка»).</a:t>
          </a:r>
          <a:endParaRPr lang="ru-RU" sz="1400" dirty="0"/>
        </a:p>
      </dgm:t>
    </dgm:pt>
    <dgm:pt modelId="{DD6B76B6-3B66-402D-8873-9938A6B51E46}" type="parTrans" cxnId="{7C08DBE0-C269-427F-A059-433C37683A61}">
      <dgm:prSet/>
      <dgm:spPr/>
      <dgm:t>
        <a:bodyPr/>
        <a:lstStyle/>
        <a:p>
          <a:endParaRPr lang="ru-RU"/>
        </a:p>
      </dgm:t>
    </dgm:pt>
    <dgm:pt modelId="{9083ED02-B01D-4BDF-BC56-E627197B304B}" type="sibTrans" cxnId="{7C08DBE0-C269-427F-A059-433C37683A61}">
      <dgm:prSet/>
      <dgm:spPr/>
      <dgm:t>
        <a:bodyPr/>
        <a:lstStyle/>
        <a:p>
          <a:endParaRPr lang="ru-RU"/>
        </a:p>
      </dgm:t>
    </dgm:pt>
    <dgm:pt modelId="{52533D7D-9AD2-4214-BC6A-746082210297}">
      <dgm:prSet custT="1"/>
      <dgm:spPr/>
      <dgm:t>
        <a:bodyPr/>
        <a:lstStyle/>
        <a:p>
          <a:pPr algn="l"/>
          <a:r>
            <a:rPr lang="ru-RU" sz="1400" dirty="0" smtClean="0"/>
            <a:t>• Создание атмосферы в классе, когда о чувствах говорить можно, безопасно («О, кажется, ты уже предвкушаешь выходные!»).</a:t>
          </a:r>
          <a:endParaRPr lang="ru-RU" sz="1400" dirty="0"/>
        </a:p>
      </dgm:t>
    </dgm:pt>
    <dgm:pt modelId="{685B7663-319D-42EC-A031-4510ADA52735}" type="parTrans" cxnId="{00A5A625-123A-4830-AE3A-E72AC217ACEE}">
      <dgm:prSet/>
      <dgm:spPr/>
      <dgm:t>
        <a:bodyPr/>
        <a:lstStyle/>
        <a:p>
          <a:endParaRPr lang="ru-RU"/>
        </a:p>
      </dgm:t>
    </dgm:pt>
    <dgm:pt modelId="{FFBEA039-3D15-479E-9BBB-391AC73C2377}" type="sibTrans" cxnId="{00A5A625-123A-4830-AE3A-E72AC217ACEE}">
      <dgm:prSet/>
      <dgm:spPr/>
      <dgm:t>
        <a:bodyPr/>
        <a:lstStyle/>
        <a:p>
          <a:endParaRPr lang="ru-RU"/>
        </a:p>
      </dgm:t>
    </dgm:pt>
    <dgm:pt modelId="{DC5FABC1-0F88-426D-8423-63007C824B88}">
      <dgm:prSet custT="1"/>
      <dgm:spPr/>
      <dgm:t>
        <a:bodyPr/>
        <a:lstStyle/>
        <a:p>
          <a:pPr algn="l"/>
          <a:r>
            <a:rPr lang="ru-RU" sz="1400" dirty="0" smtClean="0"/>
            <a:t>• Перед тем как объяснять оценки и их обоснованность, что нужно сделать дальше, уместно сказать пару фраз об эмоциях учеников.</a:t>
          </a:r>
          <a:endParaRPr lang="ru-RU" sz="1400" dirty="0"/>
        </a:p>
      </dgm:t>
    </dgm:pt>
    <dgm:pt modelId="{2728EBA5-DF74-414C-BAD6-617BA99954E8}" type="parTrans" cxnId="{7A8D66F5-01FE-462F-AA8F-D446FFB79868}">
      <dgm:prSet/>
      <dgm:spPr/>
      <dgm:t>
        <a:bodyPr/>
        <a:lstStyle/>
        <a:p>
          <a:endParaRPr lang="ru-RU"/>
        </a:p>
      </dgm:t>
    </dgm:pt>
    <dgm:pt modelId="{F0AFB833-BA4A-489F-B2D7-0D920B545BD9}" type="sibTrans" cxnId="{7A8D66F5-01FE-462F-AA8F-D446FFB79868}">
      <dgm:prSet/>
      <dgm:spPr/>
      <dgm:t>
        <a:bodyPr/>
        <a:lstStyle/>
        <a:p>
          <a:endParaRPr lang="ru-RU"/>
        </a:p>
      </dgm:t>
    </dgm:pt>
    <dgm:pt modelId="{DEC237E6-3F02-4415-9257-C683DC9E8F8C}">
      <dgm:prSet custT="1"/>
      <dgm:spPr/>
      <dgm:t>
        <a:bodyPr/>
        <a:lstStyle/>
        <a:p>
          <a:r>
            <a:rPr lang="ru-RU" sz="1800" dirty="0" smtClean="0"/>
            <a:t>Сейчас</a:t>
          </a:r>
          <a:endParaRPr lang="ru-RU" sz="1800" dirty="0"/>
        </a:p>
      </dgm:t>
    </dgm:pt>
    <dgm:pt modelId="{B4E5E76E-149F-4EB0-BB44-D844D63827C8}" type="parTrans" cxnId="{8ADF12B7-C64A-44D2-9357-F27C6E7F49C5}">
      <dgm:prSet/>
      <dgm:spPr/>
      <dgm:t>
        <a:bodyPr/>
        <a:lstStyle/>
        <a:p>
          <a:endParaRPr lang="ru-RU"/>
        </a:p>
      </dgm:t>
    </dgm:pt>
    <dgm:pt modelId="{51896281-EAE6-4312-A7C7-6A78C7C4D0D5}" type="sibTrans" cxnId="{8ADF12B7-C64A-44D2-9357-F27C6E7F49C5}">
      <dgm:prSet/>
      <dgm:spPr/>
      <dgm:t>
        <a:bodyPr/>
        <a:lstStyle/>
        <a:p>
          <a:endParaRPr lang="ru-RU"/>
        </a:p>
      </dgm:t>
    </dgm:pt>
    <dgm:pt modelId="{582FE00F-E79F-4E08-ADB5-10C1E9ECCA45}">
      <dgm:prSet custT="1"/>
      <dgm:spPr/>
      <dgm:t>
        <a:bodyPr/>
        <a:lstStyle/>
        <a:p>
          <a:pPr algn="l"/>
          <a:r>
            <a:rPr lang="ru-RU" sz="1400" dirty="0" smtClean="0"/>
            <a:t>Но чтобы дети легко говорили о своих переживаниях, учитель не должен выглядеть роботом. Вот несколько стратегий, как выразить свои чувства.</a:t>
          </a:r>
          <a:endParaRPr lang="ru-RU" sz="1400" dirty="0"/>
        </a:p>
      </dgm:t>
    </dgm:pt>
    <dgm:pt modelId="{45A3804F-08FE-4D00-9061-DD0CE14D2236}" type="parTrans" cxnId="{3FFC5895-D247-4F00-BFFC-A113EFF49E09}">
      <dgm:prSet/>
      <dgm:spPr/>
      <dgm:t>
        <a:bodyPr/>
        <a:lstStyle/>
        <a:p>
          <a:endParaRPr lang="ru-RU"/>
        </a:p>
      </dgm:t>
    </dgm:pt>
    <dgm:pt modelId="{0446442C-6BE6-4E9F-BD43-A0BB90EA546F}" type="sibTrans" cxnId="{3FFC5895-D247-4F00-BFFC-A113EFF49E09}">
      <dgm:prSet/>
      <dgm:spPr/>
      <dgm:t>
        <a:bodyPr/>
        <a:lstStyle/>
        <a:p>
          <a:endParaRPr lang="ru-RU"/>
        </a:p>
      </dgm:t>
    </dgm:pt>
    <dgm:pt modelId="{F1F080DD-E083-4CCD-A2BD-8092AF3DCA5A}">
      <dgm:prSet custT="1"/>
      <dgm:spPr/>
      <dgm:t>
        <a:bodyPr/>
        <a:lstStyle/>
        <a:p>
          <a:pPr algn="just"/>
          <a:r>
            <a:rPr lang="ru-RU" sz="1500" dirty="0" smtClean="0"/>
            <a:t>• Удовлетворенность или неудовлетворенность работой детей можно чаще выражать словами, но не делать это обвинительно («Меня порадовало, как вы написали тест. Вчера вечером, когда я проверяла тетради, у меня было хорошее настроение от этого».  «Я очень расстроился, когда понял, что весь класс проигнорировал дополнительное задание»).</a:t>
          </a:r>
          <a:endParaRPr lang="ru-RU" sz="1500" dirty="0"/>
        </a:p>
      </dgm:t>
    </dgm:pt>
    <dgm:pt modelId="{39AE3B8B-174A-4399-8A18-F4D15416069D}" type="parTrans" cxnId="{2E6FBCFC-2AA8-4C8D-A0D5-E9C4B2174FE0}">
      <dgm:prSet/>
      <dgm:spPr/>
      <dgm:t>
        <a:bodyPr/>
        <a:lstStyle/>
        <a:p>
          <a:endParaRPr lang="ru-RU"/>
        </a:p>
      </dgm:t>
    </dgm:pt>
    <dgm:pt modelId="{0C6F8AD3-379E-4D69-BFD5-B7F8BABB8328}" type="sibTrans" cxnId="{2E6FBCFC-2AA8-4C8D-A0D5-E9C4B2174FE0}">
      <dgm:prSet/>
      <dgm:spPr/>
      <dgm:t>
        <a:bodyPr/>
        <a:lstStyle/>
        <a:p>
          <a:endParaRPr lang="ru-RU"/>
        </a:p>
      </dgm:t>
    </dgm:pt>
    <dgm:pt modelId="{11EAABBD-897E-4DD7-971D-EECD8D6C3383}">
      <dgm:prSet custT="1"/>
      <dgm:spPr/>
      <dgm:t>
        <a:bodyPr/>
        <a:lstStyle/>
        <a:p>
          <a:pPr algn="just"/>
          <a:r>
            <a:rPr lang="ru-RU" sz="1500" dirty="0" smtClean="0"/>
            <a:t>• Порой не помешают краткие истории из жизни, которые подчеркивают, что учитель тоже человек. Не все умеют легко вспоминать и рассказывать истории, поэтому некоторые можно держать наготове.</a:t>
          </a:r>
          <a:endParaRPr lang="ru-RU" sz="1500" dirty="0"/>
        </a:p>
      </dgm:t>
    </dgm:pt>
    <dgm:pt modelId="{AA2F42C1-BEC3-4C3B-93D2-D6723D970EC0}" type="parTrans" cxnId="{61015D50-43EA-4EB0-8ABC-41104E485E15}">
      <dgm:prSet/>
      <dgm:spPr/>
      <dgm:t>
        <a:bodyPr/>
        <a:lstStyle/>
        <a:p>
          <a:endParaRPr lang="ru-RU"/>
        </a:p>
      </dgm:t>
    </dgm:pt>
    <dgm:pt modelId="{80EED4C2-48A5-4281-A923-7C3E7E3D7E0E}" type="sibTrans" cxnId="{61015D50-43EA-4EB0-8ABC-41104E485E15}">
      <dgm:prSet/>
      <dgm:spPr/>
      <dgm:t>
        <a:bodyPr/>
        <a:lstStyle/>
        <a:p>
          <a:endParaRPr lang="ru-RU"/>
        </a:p>
      </dgm:t>
    </dgm:pt>
    <dgm:pt modelId="{FFF887B7-95CC-4F2A-8C44-1CD33CB373DF}">
      <dgm:prSet custT="1"/>
      <dgm:spPr/>
      <dgm:t>
        <a:bodyPr/>
        <a:lstStyle/>
        <a:p>
          <a:pPr algn="just"/>
          <a:r>
            <a:rPr lang="ru-RU" sz="1400" dirty="0" smtClean="0"/>
            <a:t>все чаще используют «смайлики» в начале или в конце урока, чтобы ученики могли выразить свое состояние и настроение. Это может быть простым шагом, чтобы сделать уроки более эмоционально открытыми.</a:t>
          </a:r>
          <a:endParaRPr lang="ru-RU" sz="1400" dirty="0"/>
        </a:p>
      </dgm:t>
    </dgm:pt>
    <dgm:pt modelId="{A8A83F13-B5B0-4101-BED1-B1D7DC8F5909}" type="parTrans" cxnId="{80C3B540-615A-4CE4-8E9C-CA574EDFF23E}">
      <dgm:prSet/>
      <dgm:spPr/>
      <dgm:t>
        <a:bodyPr/>
        <a:lstStyle/>
        <a:p>
          <a:endParaRPr lang="ru-RU"/>
        </a:p>
      </dgm:t>
    </dgm:pt>
    <dgm:pt modelId="{EBF9018C-FC75-4183-A9B1-137CB6961320}" type="sibTrans" cxnId="{80C3B540-615A-4CE4-8E9C-CA574EDFF23E}">
      <dgm:prSet/>
      <dgm:spPr/>
      <dgm:t>
        <a:bodyPr/>
        <a:lstStyle/>
        <a:p>
          <a:endParaRPr lang="ru-RU"/>
        </a:p>
      </dgm:t>
    </dgm:pt>
    <dgm:pt modelId="{FEB3AB21-8800-4613-B8CA-7ACBE914BC76}" type="pres">
      <dgm:prSet presAssocID="{23744F43-F92C-4376-9E9F-434EC27D6B76}" presName="diagram" presStyleCnt="0">
        <dgm:presLayoutVars>
          <dgm:chPref val="1"/>
          <dgm:dir/>
          <dgm:animOne val="branch"/>
          <dgm:animLvl val="lvl"/>
          <dgm:resizeHandles/>
        </dgm:presLayoutVars>
      </dgm:prSet>
      <dgm:spPr/>
      <dgm:t>
        <a:bodyPr/>
        <a:lstStyle/>
        <a:p>
          <a:endParaRPr lang="ru-RU"/>
        </a:p>
      </dgm:t>
    </dgm:pt>
    <dgm:pt modelId="{C734FF46-C40F-49E6-9522-05BDA74DAA68}" type="pres">
      <dgm:prSet presAssocID="{3F8C35C3-0581-4A2D-89F1-E20FFF5C741E}" presName="root" presStyleCnt="0"/>
      <dgm:spPr/>
    </dgm:pt>
    <dgm:pt modelId="{DD345B4B-8099-4ADB-B911-4B2FDDB6A456}" type="pres">
      <dgm:prSet presAssocID="{3F8C35C3-0581-4A2D-89F1-E20FFF5C741E}" presName="rootComposite" presStyleCnt="0"/>
      <dgm:spPr/>
    </dgm:pt>
    <dgm:pt modelId="{BCFA6B4E-690A-4944-AAC3-7BAC82C8BE37}" type="pres">
      <dgm:prSet presAssocID="{3F8C35C3-0581-4A2D-89F1-E20FFF5C741E}" presName="rootText" presStyleLbl="node1" presStyleIdx="0" presStyleCnt="2" custScaleX="183023"/>
      <dgm:spPr/>
      <dgm:t>
        <a:bodyPr/>
        <a:lstStyle/>
        <a:p>
          <a:endParaRPr lang="ru-RU"/>
        </a:p>
      </dgm:t>
    </dgm:pt>
    <dgm:pt modelId="{E2927900-1550-4416-A6DA-197C190B56B6}" type="pres">
      <dgm:prSet presAssocID="{3F8C35C3-0581-4A2D-89F1-E20FFF5C741E}" presName="rootConnector" presStyleLbl="node1" presStyleIdx="0" presStyleCnt="2"/>
      <dgm:spPr/>
      <dgm:t>
        <a:bodyPr/>
        <a:lstStyle/>
        <a:p>
          <a:endParaRPr lang="ru-RU"/>
        </a:p>
      </dgm:t>
    </dgm:pt>
    <dgm:pt modelId="{2CE0AB87-34C0-49AB-99D3-CC460A34AA9F}" type="pres">
      <dgm:prSet presAssocID="{3F8C35C3-0581-4A2D-89F1-E20FFF5C741E}" presName="childShape" presStyleCnt="0"/>
      <dgm:spPr/>
    </dgm:pt>
    <dgm:pt modelId="{F757ABAA-516C-461D-9040-6B889C0A9D01}" type="pres">
      <dgm:prSet presAssocID="{2672AAA8-D7B0-4997-AB1B-D0E466420D97}" presName="Name13" presStyleLbl="parChTrans1D2" presStyleIdx="0" presStyleCnt="10"/>
      <dgm:spPr/>
      <dgm:t>
        <a:bodyPr/>
        <a:lstStyle/>
        <a:p>
          <a:endParaRPr lang="ru-RU"/>
        </a:p>
      </dgm:t>
    </dgm:pt>
    <dgm:pt modelId="{C9FD411B-9A40-4138-A3A9-996D1C300D62}" type="pres">
      <dgm:prSet presAssocID="{76DCD1E1-7681-4543-8477-52CE2C97D57E}" presName="childText" presStyleLbl="bgAcc1" presStyleIdx="0" presStyleCnt="10" custScaleX="484923" custScaleY="124453">
        <dgm:presLayoutVars>
          <dgm:bulletEnabled val="1"/>
        </dgm:presLayoutVars>
      </dgm:prSet>
      <dgm:spPr/>
      <dgm:t>
        <a:bodyPr/>
        <a:lstStyle/>
        <a:p>
          <a:endParaRPr lang="ru-RU"/>
        </a:p>
      </dgm:t>
    </dgm:pt>
    <dgm:pt modelId="{168D39B9-4515-46F2-8F8C-FA8DAC4D054D}" type="pres">
      <dgm:prSet presAssocID="{69B1D799-46F3-4FED-8576-EF098CEA9FD2}" presName="Name13" presStyleLbl="parChTrans1D2" presStyleIdx="1" presStyleCnt="10"/>
      <dgm:spPr/>
      <dgm:t>
        <a:bodyPr/>
        <a:lstStyle/>
        <a:p>
          <a:endParaRPr lang="ru-RU"/>
        </a:p>
      </dgm:t>
    </dgm:pt>
    <dgm:pt modelId="{5D6DDF2E-7903-4468-ACB7-7D3CA1892C23}" type="pres">
      <dgm:prSet presAssocID="{617937A4-A750-4C71-8AD5-1C69B34BEF46}" presName="childText" presStyleLbl="bgAcc1" presStyleIdx="1" presStyleCnt="10" custScaleX="484923" custScaleY="78126">
        <dgm:presLayoutVars>
          <dgm:bulletEnabled val="1"/>
        </dgm:presLayoutVars>
      </dgm:prSet>
      <dgm:spPr/>
      <dgm:t>
        <a:bodyPr/>
        <a:lstStyle/>
        <a:p>
          <a:endParaRPr lang="ru-RU"/>
        </a:p>
      </dgm:t>
    </dgm:pt>
    <dgm:pt modelId="{E0A88102-EA82-43DD-8103-669756B3A56D}" type="pres">
      <dgm:prSet presAssocID="{65D987EA-D379-494F-BBA7-4392471C8224}" presName="Name13" presStyleLbl="parChTrans1D2" presStyleIdx="2" presStyleCnt="10"/>
      <dgm:spPr/>
      <dgm:t>
        <a:bodyPr/>
        <a:lstStyle/>
        <a:p>
          <a:endParaRPr lang="ru-RU"/>
        </a:p>
      </dgm:t>
    </dgm:pt>
    <dgm:pt modelId="{62412178-F445-4E06-9415-1F10F1343131}" type="pres">
      <dgm:prSet presAssocID="{3AC6623B-B672-4ED4-8F0D-86D95332ADAA}" presName="childText" presStyleLbl="bgAcc1" presStyleIdx="2" presStyleCnt="10" custScaleX="484923" custScaleY="73934">
        <dgm:presLayoutVars>
          <dgm:bulletEnabled val="1"/>
        </dgm:presLayoutVars>
      </dgm:prSet>
      <dgm:spPr/>
      <dgm:t>
        <a:bodyPr/>
        <a:lstStyle/>
        <a:p>
          <a:endParaRPr lang="ru-RU"/>
        </a:p>
      </dgm:t>
    </dgm:pt>
    <dgm:pt modelId="{C3626155-EAE1-488D-B3E9-3802271AACA0}" type="pres">
      <dgm:prSet presAssocID="{DD6B76B6-3B66-402D-8873-9938A6B51E46}" presName="Name13" presStyleLbl="parChTrans1D2" presStyleIdx="3" presStyleCnt="10"/>
      <dgm:spPr/>
      <dgm:t>
        <a:bodyPr/>
        <a:lstStyle/>
        <a:p>
          <a:endParaRPr lang="ru-RU"/>
        </a:p>
      </dgm:t>
    </dgm:pt>
    <dgm:pt modelId="{40F58EAE-D72B-4D98-9B1F-810E2A318905}" type="pres">
      <dgm:prSet presAssocID="{C9587CB1-2EB5-48CE-96E6-9D95C8AFA405}" presName="childText" presStyleLbl="bgAcc1" presStyleIdx="3" presStyleCnt="10" custScaleX="484923" custScaleY="129541">
        <dgm:presLayoutVars>
          <dgm:bulletEnabled val="1"/>
        </dgm:presLayoutVars>
      </dgm:prSet>
      <dgm:spPr/>
      <dgm:t>
        <a:bodyPr/>
        <a:lstStyle/>
        <a:p>
          <a:endParaRPr lang="ru-RU"/>
        </a:p>
      </dgm:t>
    </dgm:pt>
    <dgm:pt modelId="{E86B4E78-CBCA-481B-8206-A581C96D4193}" type="pres">
      <dgm:prSet presAssocID="{685B7663-319D-42EC-A031-4510ADA52735}" presName="Name13" presStyleLbl="parChTrans1D2" presStyleIdx="4" presStyleCnt="10"/>
      <dgm:spPr/>
      <dgm:t>
        <a:bodyPr/>
        <a:lstStyle/>
        <a:p>
          <a:endParaRPr lang="ru-RU"/>
        </a:p>
      </dgm:t>
    </dgm:pt>
    <dgm:pt modelId="{30CABA27-C913-47A7-856F-0B34A8588BFE}" type="pres">
      <dgm:prSet presAssocID="{52533D7D-9AD2-4214-BC6A-746082210297}" presName="childText" presStyleLbl="bgAcc1" presStyleIdx="4" presStyleCnt="10" custScaleX="484923" custScaleY="83367">
        <dgm:presLayoutVars>
          <dgm:bulletEnabled val="1"/>
        </dgm:presLayoutVars>
      </dgm:prSet>
      <dgm:spPr/>
      <dgm:t>
        <a:bodyPr/>
        <a:lstStyle/>
        <a:p>
          <a:endParaRPr lang="ru-RU"/>
        </a:p>
      </dgm:t>
    </dgm:pt>
    <dgm:pt modelId="{BBF0805A-509D-456E-9B51-64E0306122DB}" type="pres">
      <dgm:prSet presAssocID="{2728EBA5-DF74-414C-BAD6-617BA99954E8}" presName="Name13" presStyleLbl="parChTrans1D2" presStyleIdx="5" presStyleCnt="10"/>
      <dgm:spPr/>
      <dgm:t>
        <a:bodyPr/>
        <a:lstStyle/>
        <a:p>
          <a:endParaRPr lang="ru-RU"/>
        </a:p>
      </dgm:t>
    </dgm:pt>
    <dgm:pt modelId="{208CEB6B-F1D9-45B5-A93C-09DBCA0F4915}" type="pres">
      <dgm:prSet presAssocID="{DC5FABC1-0F88-426D-8423-63007C824B88}" presName="childText" presStyleLbl="bgAcc1" presStyleIdx="5" presStyleCnt="10" custScaleX="484923" custScaleY="76843">
        <dgm:presLayoutVars>
          <dgm:bulletEnabled val="1"/>
        </dgm:presLayoutVars>
      </dgm:prSet>
      <dgm:spPr/>
      <dgm:t>
        <a:bodyPr/>
        <a:lstStyle/>
        <a:p>
          <a:endParaRPr lang="ru-RU"/>
        </a:p>
      </dgm:t>
    </dgm:pt>
    <dgm:pt modelId="{F17447DE-92CE-4A70-8CB1-2F7271B33F1F}" type="pres">
      <dgm:prSet presAssocID="{DEC237E6-3F02-4415-9257-C683DC9E8F8C}" presName="root" presStyleCnt="0"/>
      <dgm:spPr/>
    </dgm:pt>
    <dgm:pt modelId="{34F60595-E6B1-45C5-A9BE-273C7F99F5CB}" type="pres">
      <dgm:prSet presAssocID="{DEC237E6-3F02-4415-9257-C683DC9E8F8C}" presName="rootComposite" presStyleCnt="0"/>
      <dgm:spPr/>
    </dgm:pt>
    <dgm:pt modelId="{C03F0BB2-4494-4614-9B14-462E4B5C9A3A}" type="pres">
      <dgm:prSet presAssocID="{DEC237E6-3F02-4415-9257-C683DC9E8F8C}" presName="rootText" presStyleLbl="node1" presStyleIdx="1" presStyleCnt="2" custScaleX="146579"/>
      <dgm:spPr/>
      <dgm:t>
        <a:bodyPr/>
        <a:lstStyle/>
        <a:p>
          <a:endParaRPr lang="ru-RU"/>
        </a:p>
      </dgm:t>
    </dgm:pt>
    <dgm:pt modelId="{45A3DEE2-4D2A-43F5-9FDE-F616CE36C7D3}" type="pres">
      <dgm:prSet presAssocID="{DEC237E6-3F02-4415-9257-C683DC9E8F8C}" presName="rootConnector" presStyleLbl="node1" presStyleIdx="1" presStyleCnt="2"/>
      <dgm:spPr/>
      <dgm:t>
        <a:bodyPr/>
        <a:lstStyle/>
        <a:p>
          <a:endParaRPr lang="ru-RU"/>
        </a:p>
      </dgm:t>
    </dgm:pt>
    <dgm:pt modelId="{26DEF546-C074-48FC-BB03-25BCC1B687A1}" type="pres">
      <dgm:prSet presAssocID="{DEC237E6-3F02-4415-9257-C683DC9E8F8C}" presName="childShape" presStyleCnt="0"/>
      <dgm:spPr/>
    </dgm:pt>
    <dgm:pt modelId="{37E1BB99-5608-4C90-93E7-1ED27DFBB858}" type="pres">
      <dgm:prSet presAssocID="{A8A83F13-B5B0-4101-BED1-B1D7DC8F5909}" presName="Name13" presStyleLbl="parChTrans1D2" presStyleIdx="6" presStyleCnt="10"/>
      <dgm:spPr/>
      <dgm:t>
        <a:bodyPr/>
        <a:lstStyle/>
        <a:p>
          <a:endParaRPr lang="ru-RU"/>
        </a:p>
      </dgm:t>
    </dgm:pt>
    <dgm:pt modelId="{4B109C6A-4896-4C7C-A6C6-9244B9D01141}" type="pres">
      <dgm:prSet presAssocID="{FFF887B7-95CC-4F2A-8C44-1CD33CB373DF}" presName="childText" presStyleLbl="bgAcc1" presStyleIdx="6" presStyleCnt="10" custScaleX="484923" custScaleY="137726">
        <dgm:presLayoutVars>
          <dgm:bulletEnabled val="1"/>
        </dgm:presLayoutVars>
      </dgm:prSet>
      <dgm:spPr/>
      <dgm:t>
        <a:bodyPr/>
        <a:lstStyle/>
        <a:p>
          <a:endParaRPr lang="ru-RU"/>
        </a:p>
      </dgm:t>
    </dgm:pt>
    <dgm:pt modelId="{2B288566-DB43-4095-B834-D62951CB43BE}" type="pres">
      <dgm:prSet presAssocID="{45A3804F-08FE-4D00-9061-DD0CE14D2236}" presName="Name13" presStyleLbl="parChTrans1D2" presStyleIdx="7" presStyleCnt="10"/>
      <dgm:spPr/>
      <dgm:t>
        <a:bodyPr/>
        <a:lstStyle/>
        <a:p>
          <a:endParaRPr lang="ru-RU"/>
        </a:p>
      </dgm:t>
    </dgm:pt>
    <dgm:pt modelId="{DCCB99FA-1A81-4B61-BE58-0194EA089ABC}" type="pres">
      <dgm:prSet presAssocID="{582FE00F-E79F-4E08-ADB5-10C1E9ECCA45}" presName="childText" presStyleLbl="bgAcc1" presStyleIdx="7" presStyleCnt="10" custScaleX="484923" custScaleY="103214">
        <dgm:presLayoutVars>
          <dgm:bulletEnabled val="1"/>
        </dgm:presLayoutVars>
      </dgm:prSet>
      <dgm:spPr/>
      <dgm:t>
        <a:bodyPr/>
        <a:lstStyle/>
        <a:p>
          <a:endParaRPr lang="ru-RU"/>
        </a:p>
      </dgm:t>
    </dgm:pt>
    <dgm:pt modelId="{E5F31606-0B56-47F6-9663-EC6FFCCE7ABE}" type="pres">
      <dgm:prSet presAssocID="{39AE3B8B-174A-4399-8A18-F4D15416069D}" presName="Name13" presStyleLbl="parChTrans1D2" presStyleIdx="8" presStyleCnt="10"/>
      <dgm:spPr/>
      <dgm:t>
        <a:bodyPr/>
        <a:lstStyle/>
        <a:p>
          <a:endParaRPr lang="ru-RU"/>
        </a:p>
      </dgm:t>
    </dgm:pt>
    <dgm:pt modelId="{92F0F728-EC2D-4FA3-A00B-C8D381A6F1B7}" type="pres">
      <dgm:prSet presAssocID="{F1F080DD-E083-4CCD-A2BD-8092AF3DCA5A}" presName="childText" presStyleLbl="bgAcc1" presStyleIdx="8" presStyleCnt="10" custScaleX="484923" custScaleY="229046">
        <dgm:presLayoutVars>
          <dgm:bulletEnabled val="1"/>
        </dgm:presLayoutVars>
      </dgm:prSet>
      <dgm:spPr/>
      <dgm:t>
        <a:bodyPr/>
        <a:lstStyle/>
        <a:p>
          <a:endParaRPr lang="ru-RU"/>
        </a:p>
      </dgm:t>
    </dgm:pt>
    <dgm:pt modelId="{6945F649-6112-42CA-B869-44A6BF9B7070}" type="pres">
      <dgm:prSet presAssocID="{AA2F42C1-BEC3-4C3B-93D2-D6723D970EC0}" presName="Name13" presStyleLbl="parChTrans1D2" presStyleIdx="9" presStyleCnt="10"/>
      <dgm:spPr/>
      <dgm:t>
        <a:bodyPr/>
        <a:lstStyle/>
        <a:p>
          <a:endParaRPr lang="ru-RU"/>
        </a:p>
      </dgm:t>
    </dgm:pt>
    <dgm:pt modelId="{40A5FE3B-7E39-4680-8857-D63FE34F743E}" type="pres">
      <dgm:prSet presAssocID="{11EAABBD-897E-4DD7-971D-EECD8D6C3383}" presName="childText" presStyleLbl="bgAcc1" presStyleIdx="9" presStyleCnt="10" custScaleX="484923" custScaleY="152146">
        <dgm:presLayoutVars>
          <dgm:bulletEnabled val="1"/>
        </dgm:presLayoutVars>
      </dgm:prSet>
      <dgm:spPr/>
      <dgm:t>
        <a:bodyPr/>
        <a:lstStyle/>
        <a:p>
          <a:endParaRPr lang="ru-RU"/>
        </a:p>
      </dgm:t>
    </dgm:pt>
  </dgm:ptLst>
  <dgm:cxnLst>
    <dgm:cxn modelId="{7AE678D2-C42A-4859-8BFC-A6D56DA052D9}" type="presOf" srcId="{DEC237E6-3F02-4415-9257-C683DC9E8F8C}" destId="{45A3DEE2-4D2A-43F5-9FDE-F616CE36C7D3}" srcOrd="1" destOrd="0" presId="urn:microsoft.com/office/officeart/2005/8/layout/hierarchy3"/>
    <dgm:cxn modelId="{00A5A625-123A-4830-AE3A-E72AC217ACEE}" srcId="{3F8C35C3-0581-4A2D-89F1-E20FFF5C741E}" destId="{52533D7D-9AD2-4214-BC6A-746082210297}" srcOrd="4" destOrd="0" parTransId="{685B7663-319D-42EC-A031-4510ADA52735}" sibTransId="{FFBEA039-3D15-479E-9BBB-391AC73C2377}"/>
    <dgm:cxn modelId="{D6D31C61-FCEE-4D5B-9839-4BA10259C83D}" type="presOf" srcId="{AA2F42C1-BEC3-4C3B-93D2-D6723D970EC0}" destId="{6945F649-6112-42CA-B869-44A6BF9B7070}" srcOrd="0" destOrd="0" presId="urn:microsoft.com/office/officeart/2005/8/layout/hierarchy3"/>
    <dgm:cxn modelId="{C82DD4AA-812F-4A6B-8AEB-13B03D3A1221}" type="presOf" srcId="{45A3804F-08FE-4D00-9061-DD0CE14D2236}" destId="{2B288566-DB43-4095-B834-D62951CB43BE}" srcOrd="0" destOrd="0" presId="urn:microsoft.com/office/officeart/2005/8/layout/hierarchy3"/>
    <dgm:cxn modelId="{0F9A72A1-4691-43F4-9539-F0EF1B7B0E01}" srcId="{23744F43-F92C-4376-9E9F-434EC27D6B76}" destId="{3F8C35C3-0581-4A2D-89F1-E20FFF5C741E}" srcOrd="0" destOrd="0" parTransId="{99270618-B0A9-4AE0-ABD8-098120F3C43A}" sibTransId="{276773B7-F844-40B4-8EF3-BE133D9C4B8A}"/>
    <dgm:cxn modelId="{61C757C7-37CF-4342-B063-A92C3D629914}" type="presOf" srcId="{DEC237E6-3F02-4415-9257-C683DC9E8F8C}" destId="{C03F0BB2-4494-4614-9B14-462E4B5C9A3A}" srcOrd="0" destOrd="0" presId="urn:microsoft.com/office/officeart/2005/8/layout/hierarchy3"/>
    <dgm:cxn modelId="{AD3B7685-C580-4C46-8FA3-9EC71869D58A}" type="presOf" srcId="{11EAABBD-897E-4DD7-971D-EECD8D6C3383}" destId="{40A5FE3B-7E39-4680-8857-D63FE34F743E}" srcOrd="0" destOrd="0" presId="urn:microsoft.com/office/officeart/2005/8/layout/hierarchy3"/>
    <dgm:cxn modelId="{80C3B540-615A-4CE4-8E9C-CA574EDFF23E}" srcId="{DEC237E6-3F02-4415-9257-C683DC9E8F8C}" destId="{FFF887B7-95CC-4F2A-8C44-1CD33CB373DF}" srcOrd="0" destOrd="0" parTransId="{A8A83F13-B5B0-4101-BED1-B1D7DC8F5909}" sibTransId="{EBF9018C-FC75-4183-A9B1-137CB6961320}"/>
    <dgm:cxn modelId="{BE2A0635-1842-4D71-96DF-3E4E0724ADB0}" type="presOf" srcId="{39AE3B8B-174A-4399-8A18-F4D15416069D}" destId="{E5F31606-0B56-47F6-9663-EC6FFCCE7ABE}" srcOrd="0" destOrd="0" presId="urn:microsoft.com/office/officeart/2005/8/layout/hierarchy3"/>
    <dgm:cxn modelId="{048434DA-AF0E-43E9-8F75-3BBA9BCAF339}" srcId="{3F8C35C3-0581-4A2D-89F1-E20FFF5C741E}" destId="{617937A4-A750-4C71-8AD5-1C69B34BEF46}" srcOrd="1" destOrd="0" parTransId="{69B1D799-46F3-4FED-8576-EF098CEA9FD2}" sibTransId="{8F1EFE57-5C82-4706-AAB6-7763FE140737}"/>
    <dgm:cxn modelId="{7C08DBE0-C269-427F-A059-433C37683A61}" srcId="{3F8C35C3-0581-4A2D-89F1-E20FFF5C741E}" destId="{C9587CB1-2EB5-48CE-96E6-9D95C8AFA405}" srcOrd="3" destOrd="0" parTransId="{DD6B76B6-3B66-402D-8873-9938A6B51E46}" sibTransId="{9083ED02-B01D-4BDF-BC56-E627197B304B}"/>
    <dgm:cxn modelId="{79AFE643-D2A7-4653-B3C4-8BF97EF2FCCE}" type="presOf" srcId="{3F8C35C3-0581-4A2D-89F1-E20FFF5C741E}" destId="{E2927900-1550-4416-A6DA-197C190B56B6}" srcOrd="1" destOrd="0" presId="urn:microsoft.com/office/officeart/2005/8/layout/hierarchy3"/>
    <dgm:cxn modelId="{3FFC5895-D247-4F00-BFFC-A113EFF49E09}" srcId="{DEC237E6-3F02-4415-9257-C683DC9E8F8C}" destId="{582FE00F-E79F-4E08-ADB5-10C1E9ECCA45}" srcOrd="1" destOrd="0" parTransId="{45A3804F-08FE-4D00-9061-DD0CE14D2236}" sibTransId="{0446442C-6BE6-4E9F-BD43-A0BB90EA546F}"/>
    <dgm:cxn modelId="{E4AE6F32-F4B0-456E-AEE4-77C154790D00}" type="presOf" srcId="{C9587CB1-2EB5-48CE-96E6-9D95C8AFA405}" destId="{40F58EAE-D72B-4D98-9B1F-810E2A318905}" srcOrd="0" destOrd="0" presId="urn:microsoft.com/office/officeart/2005/8/layout/hierarchy3"/>
    <dgm:cxn modelId="{494EBCC3-089C-4624-87F7-45B25565B166}" type="presOf" srcId="{2672AAA8-D7B0-4997-AB1B-D0E466420D97}" destId="{F757ABAA-516C-461D-9040-6B889C0A9D01}" srcOrd="0" destOrd="0" presId="urn:microsoft.com/office/officeart/2005/8/layout/hierarchy3"/>
    <dgm:cxn modelId="{34000812-8569-4BAC-8F8F-997FFFAC1E08}" type="presOf" srcId="{65D987EA-D379-494F-BBA7-4392471C8224}" destId="{E0A88102-EA82-43DD-8103-669756B3A56D}" srcOrd="0" destOrd="0" presId="urn:microsoft.com/office/officeart/2005/8/layout/hierarchy3"/>
    <dgm:cxn modelId="{30E15C99-0E35-496E-A5FF-B5847CA72FC7}" type="presOf" srcId="{23744F43-F92C-4376-9E9F-434EC27D6B76}" destId="{FEB3AB21-8800-4613-B8CA-7ACBE914BC76}" srcOrd="0" destOrd="0" presId="urn:microsoft.com/office/officeart/2005/8/layout/hierarchy3"/>
    <dgm:cxn modelId="{AC76D6B2-9A18-4487-9433-907AB7DE9D8A}" srcId="{3F8C35C3-0581-4A2D-89F1-E20FFF5C741E}" destId="{76DCD1E1-7681-4543-8477-52CE2C97D57E}" srcOrd="0" destOrd="0" parTransId="{2672AAA8-D7B0-4997-AB1B-D0E466420D97}" sibTransId="{6F0F8130-C27E-44F0-988F-C46BD348C246}"/>
    <dgm:cxn modelId="{62D973C3-E527-4E5B-B81F-AF365A47D284}" type="presOf" srcId="{DC5FABC1-0F88-426D-8423-63007C824B88}" destId="{208CEB6B-F1D9-45B5-A93C-09DBCA0F4915}" srcOrd="0" destOrd="0" presId="urn:microsoft.com/office/officeart/2005/8/layout/hierarchy3"/>
    <dgm:cxn modelId="{8ADF12B7-C64A-44D2-9357-F27C6E7F49C5}" srcId="{23744F43-F92C-4376-9E9F-434EC27D6B76}" destId="{DEC237E6-3F02-4415-9257-C683DC9E8F8C}" srcOrd="1" destOrd="0" parTransId="{B4E5E76E-149F-4EB0-BB44-D844D63827C8}" sibTransId="{51896281-EAE6-4312-A7C7-6A78C7C4D0D5}"/>
    <dgm:cxn modelId="{05B6B865-C866-4785-89A2-B0EB20202C55}" type="presOf" srcId="{582FE00F-E79F-4E08-ADB5-10C1E9ECCA45}" destId="{DCCB99FA-1A81-4B61-BE58-0194EA089ABC}" srcOrd="0" destOrd="0" presId="urn:microsoft.com/office/officeart/2005/8/layout/hierarchy3"/>
    <dgm:cxn modelId="{97DE28BF-853B-4E43-9E8B-38F34C881B00}" type="presOf" srcId="{52533D7D-9AD2-4214-BC6A-746082210297}" destId="{30CABA27-C913-47A7-856F-0B34A8588BFE}" srcOrd="0" destOrd="0" presId="urn:microsoft.com/office/officeart/2005/8/layout/hierarchy3"/>
    <dgm:cxn modelId="{FA684B2B-69F5-49E6-81A4-A9E782ED76CF}" type="presOf" srcId="{A8A83F13-B5B0-4101-BED1-B1D7DC8F5909}" destId="{37E1BB99-5608-4C90-93E7-1ED27DFBB858}" srcOrd="0" destOrd="0" presId="urn:microsoft.com/office/officeart/2005/8/layout/hierarchy3"/>
    <dgm:cxn modelId="{69636BCD-ABF0-4784-8FF5-DAAC0BB2560A}" srcId="{3F8C35C3-0581-4A2D-89F1-E20FFF5C741E}" destId="{3AC6623B-B672-4ED4-8F0D-86D95332ADAA}" srcOrd="2" destOrd="0" parTransId="{65D987EA-D379-494F-BBA7-4392471C8224}" sibTransId="{42A95837-164D-4364-8ACA-EC37529CA5A0}"/>
    <dgm:cxn modelId="{2E6FBCFC-2AA8-4C8D-A0D5-E9C4B2174FE0}" srcId="{DEC237E6-3F02-4415-9257-C683DC9E8F8C}" destId="{F1F080DD-E083-4CCD-A2BD-8092AF3DCA5A}" srcOrd="2" destOrd="0" parTransId="{39AE3B8B-174A-4399-8A18-F4D15416069D}" sibTransId="{0C6F8AD3-379E-4D69-BFD5-B7F8BABB8328}"/>
    <dgm:cxn modelId="{C4BC403E-E19F-4F10-9A08-CA2A323CEA61}" type="presOf" srcId="{685B7663-319D-42EC-A031-4510ADA52735}" destId="{E86B4E78-CBCA-481B-8206-A581C96D4193}" srcOrd="0" destOrd="0" presId="urn:microsoft.com/office/officeart/2005/8/layout/hierarchy3"/>
    <dgm:cxn modelId="{5F1657F8-649C-45C7-BD52-9C4C1949DB8A}" type="presOf" srcId="{2728EBA5-DF74-414C-BAD6-617BA99954E8}" destId="{BBF0805A-509D-456E-9B51-64E0306122DB}" srcOrd="0" destOrd="0" presId="urn:microsoft.com/office/officeart/2005/8/layout/hierarchy3"/>
    <dgm:cxn modelId="{61015D50-43EA-4EB0-8ABC-41104E485E15}" srcId="{DEC237E6-3F02-4415-9257-C683DC9E8F8C}" destId="{11EAABBD-897E-4DD7-971D-EECD8D6C3383}" srcOrd="3" destOrd="0" parTransId="{AA2F42C1-BEC3-4C3B-93D2-D6723D970EC0}" sibTransId="{80EED4C2-48A5-4281-A923-7C3E7E3D7E0E}"/>
    <dgm:cxn modelId="{EC0AEE64-8240-407C-9682-57319AF76C4D}" type="presOf" srcId="{F1F080DD-E083-4CCD-A2BD-8092AF3DCA5A}" destId="{92F0F728-EC2D-4FA3-A00B-C8D381A6F1B7}" srcOrd="0" destOrd="0" presId="urn:microsoft.com/office/officeart/2005/8/layout/hierarchy3"/>
    <dgm:cxn modelId="{31BEF0A8-3467-4C69-B136-1F5404C75B2C}" type="presOf" srcId="{76DCD1E1-7681-4543-8477-52CE2C97D57E}" destId="{C9FD411B-9A40-4138-A3A9-996D1C300D62}" srcOrd="0" destOrd="0" presId="urn:microsoft.com/office/officeart/2005/8/layout/hierarchy3"/>
    <dgm:cxn modelId="{40DE3AD5-88CB-43F4-AA40-2A55ED473ECA}" type="presOf" srcId="{3AC6623B-B672-4ED4-8F0D-86D95332ADAA}" destId="{62412178-F445-4E06-9415-1F10F1343131}" srcOrd="0" destOrd="0" presId="urn:microsoft.com/office/officeart/2005/8/layout/hierarchy3"/>
    <dgm:cxn modelId="{DE64B600-53E9-40AA-9EC0-35048505D818}" type="presOf" srcId="{617937A4-A750-4C71-8AD5-1C69B34BEF46}" destId="{5D6DDF2E-7903-4468-ACB7-7D3CA1892C23}" srcOrd="0" destOrd="0" presId="urn:microsoft.com/office/officeart/2005/8/layout/hierarchy3"/>
    <dgm:cxn modelId="{2C0B289A-48E3-4469-BDF8-1AD8F00BF2DA}" type="presOf" srcId="{3F8C35C3-0581-4A2D-89F1-E20FFF5C741E}" destId="{BCFA6B4E-690A-4944-AAC3-7BAC82C8BE37}" srcOrd="0" destOrd="0" presId="urn:microsoft.com/office/officeart/2005/8/layout/hierarchy3"/>
    <dgm:cxn modelId="{FC119C7D-4C0F-4D24-9A46-CF37AB465A00}" type="presOf" srcId="{FFF887B7-95CC-4F2A-8C44-1CD33CB373DF}" destId="{4B109C6A-4896-4C7C-A6C6-9244B9D01141}" srcOrd="0" destOrd="0" presId="urn:microsoft.com/office/officeart/2005/8/layout/hierarchy3"/>
    <dgm:cxn modelId="{7A8D66F5-01FE-462F-AA8F-D446FFB79868}" srcId="{3F8C35C3-0581-4A2D-89F1-E20FFF5C741E}" destId="{DC5FABC1-0F88-426D-8423-63007C824B88}" srcOrd="5" destOrd="0" parTransId="{2728EBA5-DF74-414C-BAD6-617BA99954E8}" sibTransId="{F0AFB833-BA4A-489F-B2D7-0D920B545BD9}"/>
    <dgm:cxn modelId="{6AE33100-B0EC-45E1-A7B6-215279C6FAEA}" type="presOf" srcId="{DD6B76B6-3B66-402D-8873-9938A6B51E46}" destId="{C3626155-EAE1-488D-B3E9-3802271AACA0}" srcOrd="0" destOrd="0" presId="urn:microsoft.com/office/officeart/2005/8/layout/hierarchy3"/>
    <dgm:cxn modelId="{594898DC-54BC-41BE-9474-FE7971984E5A}" type="presOf" srcId="{69B1D799-46F3-4FED-8576-EF098CEA9FD2}" destId="{168D39B9-4515-46F2-8F8C-FA8DAC4D054D}" srcOrd="0" destOrd="0" presId="urn:microsoft.com/office/officeart/2005/8/layout/hierarchy3"/>
    <dgm:cxn modelId="{4174F739-FB9C-4C4F-96F3-078B2F59637E}" type="presParOf" srcId="{FEB3AB21-8800-4613-B8CA-7ACBE914BC76}" destId="{C734FF46-C40F-49E6-9522-05BDA74DAA68}" srcOrd="0" destOrd="0" presId="urn:microsoft.com/office/officeart/2005/8/layout/hierarchy3"/>
    <dgm:cxn modelId="{3560DC40-C995-4862-8066-B7E27841E1EA}" type="presParOf" srcId="{C734FF46-C40F-49E6-9522-05BDA74DAA68}" destId="{DD345B4B-8099-4ADB-B911-4B2FDDB6A456}" srcOrd="0" destOrd="0" presId="urn:microsoft.com/office/officeart/2005/8/layout/hierarchy3"/>
    <dgm:cxn modelId="{DBE5993F-04ED-4212-9ED5-89D2D46855D3}" type="presParOf" srcId="{DD345B4B-8099-4ADB-B911-4B2FDDB6A456}" destId="{BCFA6B4E-690A-4944-AAC3-7BAC82C8BE37}" srcOrd="0" destOrd="0" presId="urn:microsoft.com/office/officeart/2005/8/layout/hierarchy3"/>
    <dgm:cxn modelId="{93764377-B511-44AE-8690-46D7DE6C6D28}" type="presParOf" srcId="{DD345B4B-8099-4ADB-B911-4B2FDDB6A456}" destId="{E2927900-1550-4416-A6DA-197C190B56B6}" srcOrd="1" destOrd="0" presId="urn:microsoft.com/office/officeart/2005/8/layout/hierarchy3"/>
    <dgm:cxn modelId="{0CB7CF2B-B24D-45CC-BFE5-52B9B2E3A679}" type="presParOf" srcId="{C734FF46-C40F-49E6-9522-05BDA74DAA68}" destId="{2CE0AB87-34C0-49AB-99D3-CC460A34AA9F}" srcOrd="1" destOrd="0" presId="urn:microsoft.com/office/officeart/2005/8/layout/hierarchy3"/>
    <dgm:cxn modelId="{5B17D6BD-E7D5-4EA0-9A42-99DD5BE870E8}" type="presParOf" srcId="{2CE0AB87-34C0-49AB-99D3-CC460A34AA9F}" destId="{F757ABAA-516C-461D-9040-6B889C0A9D01}" srcOrd="0" destOrd="0" presId="urn:microsoft.com/office/officeart/2005/8/layout/hierarchy3"/>
    <dgm:cxn modelId="{EDA4AC26-EC9E-4DE5-A1B9-9F18CD1E964A}" type="presParOf" srcId="{2CE0AB87-34C0-49AB-99D3-CC460A34AA9F}" destId="{C9FD411B-9A40-4138-A3A9-996D1C300D62}" srcOrd="1" destOrd="0" presId="urn:microsoft.com/office/officeart/2005/8/layout/hierarchy3"/>
    <dgm:cxn modelId="{BB36FBD9-D501-41DA-ACF1-5BBE70CE93DF}" type="presParOf" srcId="{2CE0AB87-34C0-49AB-99D3-CC460A34AA9F}" destId="{168D39B9-4515-46F2-8F8C-FA8DAC4D054D}" srcOrd="2" destOrd="0" presId="urn:microsoft.com/office/officeart/2005/8/layout/hierarchy3"/>
    <dgm:cxn modelId="{57F5696C-E3EF-434B-B6CC-D277BD5BA0B4}" type="presParOf" srcId="{2CE0AB87-34C0-49AB-99D3-CC460A34AA9F}" destId="{5D6DDF2E-7903-4468-ACB7-7D3CA1892C23}" srcOrd="3" destOrd="0" presId="urn:microsoft.com/office/officeart/2005/8/layout/hierarchy3"/>
    <dgm:cxn modelId="{298D7083-A8D8-4DBD-8DB0-BAD3AD37BC02}" type="presParOf" srcId="{2CE0AB87-34C0-49AB-99D3-CC460A34AA9F}" destId="{E0A88102-EA82-43DD-8103-669756B3A56D}" srcOrd="4" destOrd="0" presId="urn:microsoft.com/office/officeart/2005/8/layout/hierarchy3"/>
    <dgm:cxn modelId="{20DDD2F9-4187-4136-9D59-03477C24B084}" type="presParOf" srcId="{2CE0AB87-34C0-49AB-99D3-CC460A34AA9F}" destId="{62412178-F445-4E06-9415-1F10F1343131}" srcOrd="5" destOrd="0" presId="urn:microsoft.com/office/officeart/2005/8/layout/hierarchy3"/>
    <dgm:cxn modelId="{6CF371BC-B79D-4A31-867D-A255362193F0}" type="presParOf" srcId="{2CE0AB87-34C0-49AB-99D3-CC460A34AA9F}" destId="{C3626155-EAE1-488D-B3E9-3802271AACA0}" srcOrd="6" destOrd="0" presId="urn:microsoft.com/office/officeart/2005/8/layout/hierarchy3"/>
    <dgm:cxn modelId="{820ABA1F-D914-4205-B0AB-3B53F9750CF8}" type="presParOf" srcId="{2CE0AB87-34C0-49AB-99D3-CC460A34AA9F}" destId="{40F58EAE-D72B-4D98-9B1F-810E2A318905}" srcOrd="7" destOrd="0" presId="urn:microsoft.com/office/officeart/2005/8/layout/hierarchy3"/>
    <dgm:cxn modelId="{22AC481D-8541-4F0D-A2A0-F7E438C545A2}" type="presParOf" srcId="{2CE0AB87-34C0-49AB-99D3-CC460A34AA9F}" destId="{E86B4E78-CBCA-481B-8206-A581C96D4193}" srcOrd="8" destOrd="0" presId="urn:microsoft.com/office/officeart/2005/8/layout/hierarchy3"/>
    <dgm:cxn modelId="{6DE9B20D-242D-475A-A7FE-4BD46D702F17}" type="presParOf" srcId="{2CE0AB87-34C0-49AB-99D3-CC460A34AA9F}" destId="{30CABA27-C913-47A7-856F-0B34A8588BFE}" srcOrd="9" destOrd="0" presId="urn:microsoft.com/office/officeart/2005/8/layout/hierarchy3"/>
    <dgm:cxn modelId="{F8246AA1-4678-42DA-943E-1F5D1C945E10}" type="presParOf" srcId="{2CE0AB87-34C0-49AB-99D3-CC460A34AA9F}" destId="{BBF0805A-509D-456E-9B51-64E0306122DB}" srcOrd="10" destOrd="0" presId="urn:microsoft.com/office/officeart/2005/8/layout/hierarchy3"/>
    <dgm:cxn modelId="{6F288761-EE6A-47CC-B1CE-270D7034056E}" type="presParOf" srcId="{2CE0AB87-34C0-49AB-99D3-CC460A34AA9F}" destId="{208CEB6B-F1D9-45B5-A93C-09DBCA0F4915}" srcOrd="11" destOrd="0" presId="urn:microsoft.com/office/officeart/2005/8/layout/hierarchy3"/>
    <dgm:cxn modelId="{BDEF99E6-065E-44DE-A2BD-1947EFF3421B}" type="presParOf" srcId="{FEB3AB21-8800-4613-B8CA-7ACBE914BC76}" destId="{F17447DE-92CE-4A70-8CB1-2F7271B33F1F}" srcOrd="1" destOrd="0" presId="urn:microsoft.com/office/officeart/2005/8/layout/hierarchy3"/>
    <dgm:cxn modelId="{9D4E3D6A-171F-46E0-A428-E5E44A624DAE}" type="presParOf" srcId="{F17447DE-92CE-4A70-8CB1-2F7271B33F1F}" destId="{34F60595-E6B1-45C5-A9BE-273C7F99F5CB}" srcOrd="0" destOrd="0" presId="urn:microsoft.com/office/officeart/2005/8/layout/hierarchy3"/>
    <dgm:cxn modelId="{8D9B28AC-75E8-4D37-90F4-BE3BC28B725C}" type="presParOf" srcId="{34F60595-E6B1-45C5-A9BE-273C7F99F5CB}" destId="{C03F0BB2-4494-4614-9B14-462E4B5C9A3A}" srcOrd="0" destOrd="0" presId="urn:microsoft.com/office/officeart/2005/8/layout/hierarchy3"/>
    <dgm:cxn modelId="{924CA969-05C4-414A-B26A-D56A40FF94BD}" type="presParOf" srcId="{34F60595-E6B1-45C5-A9BE-273C7F99F5CB}" destId="{45A3DEE2-4D2A-43F5-9FDE-F616CE36C7D3}" srcOrd="1" destOrd="0" presId="urn:microsoft.com/office/officeart/2005/8/layout/hierarchy3"/>
    <dgm:cxn modelId="{7D9748AC-00FB-42F4-979F-E84BD6E41964}" type="presParOf" srcId="{F17447DE-92CE-4A70-8CB1-2F7271B33F1F}" destId="{26DEF546-C074-48FC-BB03-25BCC1B687A1}" srcOrd="1" destOrd="0" presId="urn:microsoft.com/office/officeart/2005/8/layout/hierarchy3"/>
    <dgm:cxn modelId="{493E495E-DD99-4F6D-947F-356493318D1C}" type="presParOf" srcId="{26DEF546-C074-48FC-BB03-25BCC1B687A1}" destId="{37E1BB99-5608-4C90-93E7-1ED27DFBB858}" srcOrd="0" destOrd="0" presId="urn:microsoft.com/office/officeart/2005/8/layout/hierarchy3"/>
    <dgm:cxn modelId="{F847A4EE-01DA-4779-92D4-C6883C8A56F3}" type="presParOf" srcId="{26DEF546-C074-48FC-BB03-25BCC1B687A1}" destId="{4B109C6A-4896-4C7C-A6C6-9244B9D01141}" srcOrd="1" destOrd="0" presId="urn:microsoft.com/office/officeart/2005/8/layout/hierarchy3"/>
    <dgm:cxn modelId="{60585FA5-55AC-4CCB-BCCC-653C1CF80DD0}" type="presParOf" srcId="{26DEF546-C074-48FC-BB03-25BCC1B687A1}" destId="{2B288566-DB43-4095-B834-D62951CB43BE}" srcOrd="2" destOrd="0" presId="urn:microsoft.com/office/officeart/2005/8/layout/hierarchy3"/>
    <dgm:cxn modelId="{6FD275A9-C9FF-4857-9C99-341BD6B6EF9B}" type="presParOf" srcId="{26DEF546-C074-48FC-BB03-25BCC1B687A1}" destId="{DCCB99FA-1A81-4B61-BE58-0194EA089ABC}" srcOrd="3" destOrd="0" presId="urn:microsoft.com/office/officeart/2005/8/layout/hierarchy3"/>
    <dgm:cxn modelId="{55260457-E1DE-49FE-A79B-0DE117B32F57}" type="presParOf" srcId="{26DEF546-C074-48FC-BB03-25BCC1B687A1}" destId="{E5F31606-0B56-47F6-9663-EC6FFCCE7ABE}" srcOrd="4" destOrd="0" presId="urn:microsoft.com/office/officeart/2005/8/layout/hierarchy3"/>
    <dgm:cxn modelId="{85208CBD-40E0-479B-AC66-6FE07A15ADE6}" type="presParOf" srcId="{26DEF546-C074-48FC-BB03-25BCC1B687A1}" destId="{92F0F728-EC2D-4FA3-A00B-C8D381A6F1B7}" srcOrd="5" destOrd="0" presId="urn:microsoft.com/office/officeart/2005/8/layout/hierarchy3"/>
    <dgm:cxn modelId="{1F4CA2A8-0499-4412-A01B-7E80A8E93D35}" type="presParOf" srcId="{26DEF546-C074-48FC-BB03-25BCC1B687A1}" destId="{6945F649-6112-42CA-B869-44A6BF9B7070}" srcOrd="6" destOrd="0" presId="urn:microsoft.com/office/officeart/2005/8/layout/hierarchy3"/>
    <dgm:cxn modelId="{7CBA1935-BF5A-4EDF-8B99-EB30EB76A9E9}" type="presParOf" srcId="{26DEF546-C074-48FC-BB03-25BCC1B687A1}" destId="{40A5FE3B-7E39-4680-8857-D63FE34F743E}"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E265A80C-F228-47DC-BAC3-6C76F559A65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549DA2B9-D207-475F-8407-03E2EAAE199C}">
      <dgm:prSet phldrT="[Текст]"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algn="just"/>
          <a:r>
            <a:rPr lang="ru-RU" sz="1900" b="1" dirty="0" smtClean="0"/>
            <a:t>Проблема. </a:t>
          </a:r>
          <a:endParaRPr lang="ru-RU" sz="1900" dirty="0"/>
        </a:p>
      </dgm:t>
    </dgm:pt>
    <dgm:pt modelId="{C675004C-8785-44BC-9269-68916675F9DE}" type="parTrans" cxnId="{8171A119-9725-476E-9EBB-C58D33450F5A}">
      <dgm:prSet/>
      <dgm:spPr/>
      <dgm:t>
        <a:bodyPr/>
        <a:lstStyle/>
        <a:p>
          <a:pPr algn="just"/>
          <a:endParaRPr lang="ru-RU" sz="1900"/>
        </a:p>
      </dgm:t>
    </dgm:pt>
    <dgm:pt modelId="{4CABAA64-01A8-49FC-9FC8-97E760DEACBF}" type="sibTrans" cxnId="{8171A119-9725-476E-9EBB-C58D33450F5A}">
      <dgm:prSet/>
      <dgm:spPr/>
      <dgm:t>
        <a:bodyPr/>
        <a:lstStyle/>
        <a:p>
          <a:pPr algn="just"/>
          <a:endParaRPr lang="ru-RU" sz="1900"/>
        </a:p>
      </dgm:t>
    </dgm:pt>
    <dgm:pt modelId="{937E9AC7-A27C-4EA1-8AAB-D7A45605546B}">
      <dgm:prSet custT="1"/>
      <dgm:spPr/>
      <dgm:t>
        <a:bodyPr/>
        <a:lstStyle/>
        <a:p>
          <a:pPr algn="just"/>
          <a:r>
            <a:rPr lang="ru-RU" sz="1900" dirty="0" smtClean="0"/>
            <a:t>Как правило, люди не осознают, что на невербальном уровне де­лают что-то не так (например, никогда не улыбаются детям). Поэ­тому такие ошибки повторяются раз за разом. Многие проблемы на уроке (с дисциплиной, вовлеченностью) возникают не из-за низкого качества заданий, а из-за невысокого качества отношений. </a:t>
          </a:r>
          <a:endParaRPr lang="ru-RU" sz="1900" dirty="0"/>
        </a:p>
      </dgm:t>
    </dgm:pt>
    <dgm:pt modelId="{9E4DC77F-52E5-4BD1-A663-3A0770F0928F}" type="parTrans" cxnId="{609652A2-D31F-4EDB-872A-C5635255B652}">
      <dgm:prSet/>
      <dgm:spPr/>
      <dgm:t>
        <a:bodyPr/>
        <a:lstStyle/>
        <a:p>
          <a:pPr algn="just"/>
          <a:endParaRPr lang="ru-RU" sz="1900"/>
        </a:p>
      </dgm:t>
    </dgm:pt>
    <dgm:pt modelId="{054E5AE2-3901-4862-B9E9-910DCE2441B1}" type="sibTrans" cxnId="{609652A2-D31F-4EDB-872A-C5635255B652}">
      <dgm:prSet/>
      <dgm:spPr/>
      <dgm:t>
        <a:bodyPr/>
        <a:lstStyle/>
        <a:p>
          <a:pPr algn="just"/>
          <a:endParaRPr lang="ru-RU" sz="1900"/>
        </a:p>
      </dgm:t>
    </dgm:pt>
    <dgm:pt modelId="{A6B62F6E-0FFF-4016-8598-1F30AE9489F1}">
      <dgm:prSet custT="1"/>
      <dgm:spPr/>
      <dgm:t>
        <a:bodyPr/>
        <a:lstStyle/>
        <a:p>
          <a:pPr algn="just"/>
          <a:r>
            <a:rPr lang="ru-RU" sz="1900" b="1" smtClean="0"/>
            <a:t>Возможные решения </a:t>
          </a:r>
          <a:endParaRPr lang="ru-RU" sz="1900"/>
        </a:p>
      </dgm:t>
    </dgm:pt>
    <dgm:pt modelId="{F08A4426-42CC-4170-A30D-5D9C73AEB173}" type="parTrans" cxnId="{BC93E966-4454-4F35-BB26-2C98F0444370}">
      <dgm:prSet/>
      <dgm:spPr/>
      <dgm:t>
        <a:bodyPr/>
        <a:lstStyle/>
        <a:p>
          <a:pPr algn="just"/>
          <a:endParaRPr lang="ru-RU" sz="1900"/>
        </a:p>
      </dgm:t>
    </dgm:pt>
    <dgm:pt modelId="{18E20530-05B3-47F8-A694-04BBA753CBC7}" type="sibTrans" cxnId="{BC93E966-4454-4F35-BB26-2C98F0444370}">
      <dgm:prSet/>
      <dgm:spPr/>
      <dgm:t>
        <a:bodyPr/>
        <a:lstStyle/>
        <a:p>
          <a:pPr algn="just"/>
          <a:endParaRPr lang="ru-RU" sz="1900"/>
        </a:p>
      </dgm:t>
    </dgm:pt>
    <dgm:pt modelId="{6963998C-355F-4F1B-8723-C1933E9F3341}">
      <dgm:prSet custT="1"/>
      <dgm:spPr/>
      <dgm:t>
        <a:bodyPr/>
        <a:lstStyle/>
        <a:p>
          <a:pPr algn="just"/>
          <a:r>
            <a:rPr lang="ru-RU" sz="1900" dirty="0" smtClean="0"/>
            <a:t>В первом разделе речь шла о важности </a:t>
          </a:r>
          <a:r>
            <a:rPr lang="ru-RU" sz="1900" dirty="0" err="1" smtClean="0"/>
            <a:t>проксемики</a:t>
          </a:r>
          <a:r>
            <a:rPr lang="ru-RU" sz="1900" dirty="0" smtClean="0"/>
            <a:t>, то есть расположения учителя в классе. Если ученик чувствует близость к педагогу, больше вероятность того, что он не будет ощущать себя потерянным на уроке. Кроме </a:t>
          </a:r>
          <a:r>
            <a:rPr lang="ru-RU" sz="1900" dirty="0" err="1" smtClean="0"/>
            <a:t>проксемики</a:t>
          </a:r>
          <a:r>
            <a:rPr lang="ru-RU" sz="1900" dirty="0" smtClean="0"/>
            <a:t> есть и другие элементы невербального общения.</a:t>
          </a:r>
          <a:endParaRPr lang="ru-RU" sz="1900" dirty="0"/>
        </a:p>
      </dgm:t>
    </dgm:pt>
    <dgm:pt modelId="{A3BC1D31-8DAC-4E31-AAB7-2AA0CA244A14}" type="parTrans" cxnId="{C3CDC7E8-2590-49BA-8A77-0BCC5C3A936B}">
      <dgm:prSet/>
      <dgm:spPr/>
      <dgm:t>
        <a:bodyPr/>
        <a:lstStyle/>
        <a:p>
          <a:pPr algn="just"/>
          <a:endParaRPr lang="ru-RU" sz="1900"/>
        </a:p>
      </dgm:t>
    </dgm:pt>
    <dgm:pt modelId="{1D611E32-C0C4-46CB-A88C-C77A00F205AA}" type="sibTrans" cxnId="{C3CDC7E8-2590-49BA-8A77-0BCC5C3A936B}">
      <dgm:prSet/>
      <dgm:spPr/>
      <dgm:t>
        <a:bodyPr/>
        <a:lstStyle/>
        <a:p>
          <a:pPr algn="just"/>
          <a:endParaRPr lang="ru-RU" sz="1900"/>
        </a:p>
      </dgm:t>
    </dgm:pt>
    <dgm:pt modelId="{5E59AF47-B681-424E-B23A-00D72816CAED}">
      <dgm:prSet phldrT="[Текст]" custT="1"/>
      <dgm:spPr/>
      <dgm:t>
        <a:bodyPr/>
        <a:lstStyle/>
        <a:p>
          <a:pPr algn="just"/>
          <a:r>
            <a:rPr lang="ru-RU" sz="1900" smtClean="0"/>
            <a:t>То, что мы говорим, лишь на 7–10% влияет на отноше­ние других людей к нам, на их восприятие. </a:t>
          </a:r>
          <a:r>
            <a:rPr lang="ru-RU" sz="1900" dirty="0" smtClean="0"/>
            <a:t>Наша интонация и то, как мы говорим, тоже может быть информативным. Эти факты дают нам 30% информации. Остальные 60% — это следствие невербального поведения (выражение лица, жесты, поза и т. д.). Довольно неожиданные цифры? </a:t>
          </a:r>
          <a:endParaRPr lang="ru-RU" sz="1900" dirty="0"/>
        </a:p>
      </dgm:t>
    </dgm:pt>
    <dgm:pt modelId="{7309ADF3-B543-40FA-B869-D90FBDF539AF}" type="parTrans" cxnId="{E85BFFBB-ECAB-4F44-A2E8-8658051A26B1}">
      <dgm:prSet/>
      <dgm:spPr/>
      <dgm:t>
        <a:bodyPr/>
        <a:lstStyle/>
        <a:p>
          <a:pPr algn="just"/>
          <a:endParaRPr lang="ru-RU" sz="1900"/>
        </a:p>
      </dgm:t>
    </dgm:pt>
    <dgm:pt modelId="{28985F3E-6C83-47BA-A950-58D5E6351322}" type="sibTrans" cxnId="{E85BFFBB-ECAB-4F44-A2E8-8658051A26B1}">
      <dgm:prSet/>
      <dgm:spPr/>
      <dgm:t>
        <a:bodyPr/>
        <a:lstStyle/>
        <a:p>
          <a:pPr algn="just"/>
          <a:endParaRPr lang="ru-RU" sz="1900"/>
        </a:p>
      </dgm:t>
    </dgm:pt>
    <dgm:pt modelId="{BFED1531-0A1A-4691-B61B-59A340950B39}">
      <dgm:prSet custT="1"/>
      <dgm:spPr/>
      <dgm:t>
        <a:bodyPr/>
        <a:lstStyle/>
        <a:p>
          <a:pPr algn="just"/>
          <a:r>
            <a:rPr lang="ru-RU" sz="1900" dirty="0" smtClean="0"/>
            <a:t>Осознанность невербального поведения тоже должна быть педагогической задачей учителя. Иногда важно посмотреть на себя со стороны (хотя некоторые люди психологически очень сложно это переносят). Например, записать урок на камеру (это не так сложно, как кажется: можно просто в углу кабинета закрепить телефон с видео) и оценить именно невербальное поведение.</a:t>
          </a:r>
          <a:endParaRPr lang="ru-RU" sz="1900" dirty="0"/>
        </a:p>
      </dgm:t>
    </dgm:pt>
    <dgm:pt modelId="{E3EB4ADA-9ECF-4189-A728-ED6F69ABF136}" type="parTrans" cxnId="{EA452597-63FE-4048-85D9-1C9BF3821AF1}">
      <dgm:prSet/>
      <dgm:spPr/>
      <dgm:t>
        <a:bodyPr/>
        <a:lstStyle/>
        <a:p>
          <a:pPr algn="just"/>
          <a:endParaRPr lang="ru-RU" sz="1900"/>
        </a:p>
      </dgm:t>
    </dgm:pt>
    <dgm:pt modelId="{739350F4-CC5D-4E0E-89F4-82E15C5C635F}" type="sibTrans" cxnId="{EA452597-63FE-4048-85D9-1C9BF3821AF1}">
      <dgm:prSet/>
      <dgm:spPr/>
      <dgm:t>
        <a:bodyPr/>
        <a:lstStyle/>
        <a:p>
          <a:pPr algn="just"/>
          <a:endParaRPr lang="ru-RU" sz="1900"/>
        </a:p>
      </dgm:t>
    </dgm:pt>
    <dgm:pt modelId="{8F03E5F4-F321-4944-B3B2-D4B83D103890}" type="pres">
      <dgm:prSet presAssocID="{E265A80C-F228-47DC-BAC3-6C76F559A65D}" presName="linear" presStyleCnt="0">
        <dgm:presLayoutVars>
          <dgm:dir/>
          <dgm:animLvl val="lvl"/>
          <dgm:resizeHandles val="exact"/>
        </dgm:presLayoutVars>
      </dgm:prSet>
      <dgm:spPr/>
      <dgm:t>
        <a:bodyPr/>
        <a:lstStyle/>
        <a:p>
          <a:endParaRPr lang="ru-RU"/>
        </a:p>
      </dgm:t>
    </dgm:pt>
    <dgm:pt modelId="{6DCE118A-1F40-4C50-B4B3-AC01D18CF782}" type="pres">
      <dgm:prSet presAssocID="{549DA2B9-D207-475F-8407-03E2EAAE199C}" presName="parentLin" presStyleCnt="0"/>
      <dgm:spPr/>
    </dgm:pt>
    <dgm:pt modelId="{E0687DC6-EFB1-4F11-B3C2-3E8079494BC5}" type="pres">
      <dgm:prSet presAssocID="{549DA2B9-D207-475F-8407-03E2EAAE199C}" presName="parentLeftMargin" presStyleLbl="node1" presStyleIdx="0" presStyleCnt="2"/>
      <dgm:spPr/>
      <dgm:t>
        <a:bodyPr/>
        <a:lstStyle/>
        <a:p>
          <a:endParaRPr lang="ru-RU"/>
        </a:p>
      </dgm:t>
    </dgm:pt>
    <dgm:pt modelId="{41546F9F-3A0E-459D-A254-0FA8633E00F9}" type="pres">
      <dgm:prSet presAssocID="{549DA2B9-D207-475F-8407-03E2EAAE199C}" presName="parentText" presStyleLbl="node1" presStyleIdx="0" presStyleCnt="2">
        <dgm:presLayoutVars>
          <dgm:chMax val="0"/>
          <dgm:bulletEnabled val="1"/>
        </dgm:presLayoutVars>
      </dgm:prSet>
      <dgm:spPr/>
      <dgm:t>
        <a:bodyPr/>
        <a:lstStyle/>
        <a:p>
          <a:endParaRPr lang="ru-RU"/>
        </a:p>
      </dgm:t>
    </dgm:pt>
    <dgm:pt modelId="{3560963A-5F6E-4074-BADA-0310201F0171}" type="pres">
      <dgm:prSet presAssocID="{549DA2B9-D207-475F-8407-03E2EAAE199C}" presName="negativeSpace" presStyleCnt="0"/>
      <dgm:spPr/>
    </dgm:pt>
    <dgm:pt modelId="{E2C87128-C429-48BA-8743-03A8253B9264}" type="pres">
      <dgm:prSet presAssocID="{549DA2B9-D207-475F-8407-03E2EAAE199C}" presName="childText" presStyleLbl="conFgAcc1" presStyleIdx="0" presStyleCnt="2">
        <dgm:presLayoutVars>
          <dgm:bulletEnabled val="1"/>
        </dgm:presLayoutVars>
      </dgm:prSet>
      <dgm:spPr/>
      <dgm:t>
        <a:bodyPr/>
        <a:lstStyle/>
        <a:p>
          <a:endParaRPr lang="ru-RU"/>
        </a:p>
      </dgm:t>
    </dgm:pt>
    <dgm:pt modelId="{4EFBD594-F6EF-4DAC-83A9-57C0638DEF99}" type="pres">
      <dgm:prSet presAssocID="{4CABAA64-01A8-49FC-9FC8-97E760DEACBF}" presName="spaceBetweenRectangles" presStyleCnt="0"/>
      <dgm:spPr/>
    </dgm:pt>
    <dgm:pt modelId="{B0BE8A85-344A-4697-9269-001F15994745}" type="pres">
      <dgm:prSet presAssocID="{A6B62F6E-0FFF-4016-8598-1F30AE9489F1}" presName="parentLin" presStyleCnt="0"/>
      <dgm:spPr/>
    </dgm:pt>
    <dgm:pt modelId="{45D2D6D4-4C16-4ABC-86BB-322648D4D731}" type="pres">
      <dgm:prSet presAssocID="{A6B62F6E-0FFF-4016-8598-1F30AE9489F1}" presName="parentLeftMargin" presStyleLbl="node1" presStyleIdx="0" presStyleCnt="2"/>
      <dgm:spPr/>
      <dgm:t>
        <a:bodyPr/>
        <a:lstStyle/>
        <a:p>
          <a:endParaRPr lang="ru-RU"/>
        </a:p>
      </dgm:t>
    </dgm:pt>
    <dgm:pt modelId="{7264A4C1-87DE-42CA-A585-CFF3C425E52F}" type="pres">
      <dgm:prSet presAssocID="{A6B62F6E-0FFF-4016-8598-1F30AE9489F1}" presName="parentText" presStyleLbl="node1" presStyleIdx="1" presStyleCnt="2">
        <dgm:presLayoutVars>
          <dgm:chMax val="0"/>
          <dgm:bulletEnabled val="1"/>
        </dgm:presLayoutVars>
      </dgm:prSet>
      <dgm:spPr/>
      <dgm:t>
        <a:bodyPr/>
        <a:lstStyle/>
        <a:p>
          <a:endParaRPr lang="ru-RU"/>
        </a:p>
      </dgm:t>
    </dgm:pt>
    <dgm:pt modelId="{17145E1B-112F-4451-B4CB-E4FB59D01EDE}" type="pres">
      <dgm:prSet presAssocID="{A6B62F6E-0FFF-4016-8598-1F30AE9489F1}" presName="negativeSpace" presStyleCnt="0"/>
      <dgm:spPr/>
    </dgm:pt>
    <dgm:pt modelId="{ECDD8A28-6BCD-4E16-B1BD-0845FD617D3F}" type="pres">
      <dgm:prSet presAssocID="{A6B62F6E-0FFF-4016-8598-1F30AE9489F1}" presName="childText" presStyleLbl="conFgAcc1" presStyleIdx="1" presStyleCnt="2">
        <dgm:presLayoutVars>
          <dgm:bulletEnabled val="1"/>
        </dgm:presLayoutVars>
      </dgm:prSet>
      <dgm:spPr/>
      <dgm:t>
        <a:bodyPr/>
        <a:lstStyle/>
        <a:p>
          <a:endParaRPr lang="ru-RU"/>
        </a:p>
      </dgm:t>
    </dgm:pt>
  </dgm:ptLst>
  <dgm:cxnLst>
    <dgm:cxn modelId="{609652A2-D31F-4EDB-872A-C5635255B652}" srcId="{549DA2B9-D207-475F-8407-03E2EAAE199C}" destId="{937E9AC7-A27C-4EA1-8AAB-D7A45605546B}" srcOrd="1" destOrd="0" parTransId="{9E4DC77F-52E5-4BD1-A663-3A0770F0928F}" sibTransId="{054E5AE2-3901-4862-B9E9-910DCE2441B1}"/>
    <dgm:cxn modelId="{023177F0-C607-4AF0-A2AD-BBC43FE1FC2A}" type="presOf" srcId="{6963998C-355F-4F1B-8723-C1933E9F3341}" destId="{ECDD8A28-6BCD-4E16-B1BD-0845FD617D3F}" srcOrd="0" destOrd="0" presId="urn:microsoft.com/office/officeart/2005/8/layout/list1"/>
    <dgm:cxn modelId="{BC93E966-4454-4F35-BB26-2C98F0444370}" srcId="{E265A80C-F228-47DC-BAC3-6C76F559A65D}" destId="{A6B62F6E-0FFF-4016-8598-1F30AE9489F1}" srcOrd="1" destOrd="0" parTransId="{F08A4426-42CC-4170-A30D-5D9C73AEB173}" sibTransId="{18E20530-05B3-47F8-A694-04BBA753CBC7}"/>
    <dgm:cxn modelId="{02A35C4C-0436-4171-805C-D29AAF29B3EA}" type="presOf" srcId="{549DA2B9-D207-475F-8407-03E2EAAE199C}" destId="{E0687DC6-EFB1-4F11-B3C2-3E8079494BC5}" srcOrd="0" destOrd="0" presId="urn:microsoft.com/office/officeart/2005/8/layout/list1"/>
    <dgm:cxn modelId="{678FCB1E-0F6E-4BF2-97A9-A25233343B49}" type="presOf" srcId="{A6B62F6E-0FFF-4016-8598-1F30AE9489F1}" destId="{7264A4C1-87DE-42CA-A585-CFF3C425E52F}" srcOrd="1" destOrd="0" presId="urn:microsoft.com/office/officeart/2005/8/layout/list1"/>
    <dgm:cxn modelId="{095DD464-D8F7-443B-A9FE-7FF61843656C}" type="presOf" srcId="{5E59AF47-B681-424E-B23A-00D72816CAED}" destId="{E2C87128-C429-48BA-8743-03A8253B9264}" srcOrd="0" destOrd="0" presId="urn:microsoft.com/office/officeart/2005/8/layout/list1"/>
    <dgm:cxn modelId="{28216DD2-F87E-4680-9DDE-0C622B2EC6BA}" type="presOf" srcId="{937E9AC7-A27C-4EA1-8AAB-D7A45605546B}" destId="{E2C87128-C429-48BA-8743-03A8253B9264}" srcOrd="0" destOrd="1" presId="urn:microsoft.com/office/officeart/2005/8/layout/list1"/>
    <dgm:cxn modelId="{7961FCFA-1203-40A5-A83E-F5A269D16A9A}" type="presOf" srcId="{BFED1531-0A1A-4691-B61B-59A340950B39}" destId="{ECDD8A28-6BCD-4E16-B1BD-0845FD617D3F}" srcOrd="0" destOrd="1" presId="urn:microsoft.com/office/officeart/2005/8/layout/list1"/>
    <dgm:cxn modelId="{8171A119-9725-476E-9EBB-C58D33450F5A}" srcId="{E265A80C-F228-47DC-BAC3-6C76F559A65D}" destId="{549DA2B9-D207-475F-8407-03E2EAAE199C}" srcOrd="0" destOrd="0" parTransId="{C675004C-8785-44BC-9269-68916675F9DE}" sibTransId="{4CABAA64-01A8-49FC-9FC8-97E760DEACBF}"/>
    <dgm:cxn modelId="{5247A2FA-C1F8-4F07-A616-F72605D43C86}" type="presOf" srcId="{549DA2B9-D207-475F-8407-03E2EAAE199C}" destId="{41546F9F-3A0E-459D-A254-0FA8633E00F9}" srcOrd="1" destOrd="0" presId="urn:microsoft.com/office/officeart/2005/8/layout/list1"/>
    <dgm:cxn modelId="{EA452597-63FE-4048-85D9-1C9BF3821AF1}" srcId="{A6B62F6E-0FFF-4016-8598-1F30AE9489F1}" destId="{BFED1531-0A1A-4691-B61B-59A340950B39}" srcOrd="1" destOrd="0" parTransId="{E3EB4ADA-9ECF-4189-A728-ED6F69ABF136}" sibTransId="{739350F4-CC5D-4E0E-89F4-82E15C5C635F}"/>
    <dgm:cxn modelId="{F44B2CB6-1E83-4EEB-A01A-541258BDDB03}" type="presOf" srcId="{E265A80C-F228-47DC-BAC3-6C76F559A65D}" destId="{8F03E5F4-F321-4944-B3B2-D4B83D103890}" srcOrd="0" destOrd="0" presId="urn:microsoft.com/office/officeart/2005/8/layout/list1"/>
    <dgm:cxn modelId="{E85BFFBB-ECAB-4F44-A2E8-8658051A26B1}" srcId="{549DA2B9-D207-475F-8407-03E2EAAE199C}" destId="{5E59AF47-B681-424E-B23A-00D72816CAED}" srcOrd="0" destOrd="0" parTransId="{7309ADF3-B543-40FA-B869-D90FBDF539AF}" sibTransId="{28985F3E-6C83-47BA-A950-58D5E6351322}"/>
    <dgm:cxn modelId="{E0E5A4FB-2047-4697-B210-B1E664C11511}" type="presOf" srcId="{A6B62F6E-0FFF-4016-8598-1F30AE9489F1}" destId="{45D2D6D4-4C16-4ABC-86BB-322648D4D731}" srcOrd="0" destOrd="0" presId="urn:microsoft.com/office/officeart/2005/8/layout/list1"/>
    <dgm:cxn modelId="{C3CDC7E8-2590-49BA-8A77-0BCC5C3A936B}" srcId="{A6B62F6E-0FFF-4016-8598-1F30AE9489F1}" destId="{6963998C-355F-4F1B-8723-C1933E9F3341}" srcOrd="0" destOrd="0" parTransId="{A3BC1D31-8DAC-4E31-AAB7-2AA0CA244A14}" sibTransId="{1D611E32-C0C4-46CB-A88C-C77A00F205AA}"/>
    <dgm:cxn modelId="{10208F1C-BD7C-4090-B7D9-7475198A9007}" type="presParOf" srcId="{8F03E5F4-F321-4944-B3B2-D4B83D103890}" destId="{6DCE118A-1F40-4C50-B4B3-AC01D18CF782}" srcOrd="0" destOrd="0" presId="urn:microsoft.com/office/officeart/2005/8/layout/list1"/>
    <dgm:cxn modelId="{BE8E331A-0155-4200-B883-A01D8B033820}" type="presParOf" srcId="{6DCE118A-1F40-4C50-B4B3-AC01D18CF782}" destId="{E0687DC6-EFB1-4F11-B3C2-3E8079494BC5}" srcOrd="0" destOrd="0" presId="urn:microsoft.com/office/officeart/2005/8/layout/list1"/>
    <dgm:cxn modelId="{92CE9B0D-01E3-4159-B766-CDC11F67AF34}" type="presParOf" srcId="{6DCE118A-1F40-4C50-B4B3-AC01D18CF782}" destId="{41546F9F-3A0E-459D-A254-0FA8633E00F9}" srcOrd="1" destOrd="0" presId="urn:microsoft.com/office/officeart/2005/8/layout/list1"/>
    <dgm:cxn modelId="{0A106A65-BAC0-473F-892D-20AF16FDE731}" type="presParOf" srcId="{8F03E5F4-F321-4944-B3B2-D4B83D103890}" destId="{3560963A-5F6E-4074-BADA-0310201F0171}" srcOrd="1" destOrd="0" presId="urn:microsoft.com/office/officeart/2005/8/layout/list1"/>
    <dgm:cxn modelId="{3D23910E-F291-4242-8515-5B9064E6686F}" type="presParOf" srcId="{8F03E5F4-F321-4944-B3B2-D4B83D103890}" destId="{E2C87128-C429-48BA-8743-03A8253B9264}" srcOrd="2" destOrd="0" presId="urn:microsoft.com/office/officeart/2005/8/layout/list1"/>
    <dgm:cxn modelId="{D30C39FD-3F25-4888-8DAD-F818A35DE941}" type="presParOf" srcId="{8F03E5F4-F321-4944-B3B2-D4B83D103890}" destId="{4EFBD594-F6EF-4DAC-83A9-57C0638DEF99}" srcOrd="3" destOrd="0" presId="urn:microsoft.com/office/officeart/2005/8/layout/list1"/>
    <dgm:cxn modelId="{226BA033-D6B9-4CFB-A2D7-93D79E42E053}" type="presParOf" srcId="{8F03E5F4-F321-4944-B3B2-D4B83D103890}" destId="{B0BE8A85-344A-4697-9269-001F15994745}" srcOrd="4" destOrd="0" presId="urn:microsoft.com/office/officeart/2005/8/layout/list1"/>
    <dgm:cxn modelId="{C6B3A9D7-5A03-40B2-9DB8-F63B797AAA92}" type="presParOf" srcId="{B0BE8A85-344A-4697-9269-001F15994745}" destId="{45D2D6D4-4C16-4ABC-86BB-322648D4D731}" srcOrd="0" destOrd="0" presId="urn:microsoft.com/office/officeart/2005/8/layout/list1"/>
    <dgm:cxn modelId="{429AD4F1-6226-40AC-A83C-2421153922A0}" type="presParOf" srcId="{B0BE8A85-344A-4697-9269-001F15994745}" destId="{7264A4C1-87DE-42CA-A585-CFF3C425E52F}" srcOrd="1" destOrd="0" presId="urn:microsoft.com/office/officeart/2005/8/layout/list1"/>
    <dgm:cxn modelId="{EFFEE004-21F2-43A1-9805-293775B0B4CE}" type="presParOf" srcId="{8F03E5F4-F321-4944-B3B2-D4B83D103890}" destId="{17145E1B-112F-4451-B4CB-E4FB59D01EDE}" srcOrd="5" destOrd="0" presId="urn:microsoft.com/office/officeart/2005/8/layout/list1"/>
    <dgm:cxn modelId="{5358EABF-E4C9-4A0A-965C-6348A6EA8939}" type="presParOf" srcId="{8F03E5F4-F321-4944-B3B2-D4B83D103890}" destId="{ECDD8A28-6BCD-4E16-B1BD-0845FD617D3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5CD0854C-306E-4115-BB65-DFAABE0F1B68}" type="doc">
      <dgm:prSet loTypeId="urn:microsoft.com/office/officeart/2005/8/layout/vList5" loCatId="list" qsTypeId="urn:microsoft.com/office/officeart/2005/8/quickstyle/simple4" qsCatId="simple" csTypeId="urn:microsoft.com/office/officeart/2005/8/colors/accent4_2" csCatId="accent4" phldr="1"/>
      <dgm:spPr/>
      <dgm:t>
        <a:bodyPr/>
        <a:lstStyle/>
        <a:p>
          <a:endParaRPr lang="ru-RU"/>
        </a:p>
      </dgm:t>
    </dgm:pt>
    <dgm:pt modelId="{53C221E5-FB7D-43C6-8567-4E87A743AB37}">
      <dgm:prSet phldrT="[Текст]"/>
      <dgm:spPr/>
      <dgm:t>
        <a:bodyPr/>
        <a:lstStyle/>
        <a:p>
          <a:r>
            <a:rPr lang="ru-RU" dirty="0" smtClean="0"/>
            <a:t>Мимика</a:t>
          </a:r>
          <a:endParaRPr lang="ru-RU" dirty="0"/>
        </a:p>
      </dgm:t>
    </dgm:pt>
    <dgm:pt modelId="{21ECD4A0-4CD5-4EF5-8C1A-D65D42AF90B5}" type="parTrans" cxnId="{EB71B741-BCE1-4F82-85F6-F7BE72138950}">
      <dgm:prSet/>
      <dgm:spPr/>
      <dgm:t>
        <a:bodyPr/>
        <a:lstStyle/>
        <a:p>
          <a:endParaRPr lang="ru-RU"/>
        </a:p>
      </dgm:t>
    </dgm:pt>
    <dgm:pt modelId="{6B4084A7-1620-4DAF-8EF7-9F65444FDEDB}" type="sibTrans" cxnId="{EB71B741-BCE1-4F82-85F6-F7BE72138950}">
      <dgm:prSet/>
      <dgm:spPr/>
      <dgm:t>
        <a:bodyPr/>
        <a:lstStyle/>
        <a:p>
          <a:endParaRPr lang="ru-RU"/>
        </a:p>
      </dgm:t>
    </dgm:pt>
    <dgm:pt modelId="{CA6963A1-B8DC-4A34-BE09-DBD6C9C923A6}">
      <dgm:prSet/>
      <dgm:spPr/>
      <dgm:t>
        <a:bodyPr/>
        <a:lstStyle/>
        <a:p>
          <a:r>
            <a:rPr lang="ru-RU" dirty="0" smtClean="0"/>
            <a:t>Визуальный контакт </a:t>
          </a:r>
          <a:endParaRPr lang="ru-RU" dirty="0"/>
        </a:p>
      </dgm:t>
    </dgm:pt>
    <dgm:pt modelId="{BA712EFE-854F-4489-858D-D184448E91B1}" type="parTrans" cxnId="{F5105CC5-C4D1-46B7-BC17-469440E948AA}">
      <dgm:prSet/>
      <dgm:spPr/>
      <dgm:t>
        <a:bodyPr/>
        <a:lstStyle/>
        <a:p>
          <a:endParaRPr lang="ru-RU"/>
        </a:p>
      </dgm:t>
    </dgm:pt>
    <dgm:pt modelId="{EB0FD9CB-4738-4939-B619-1EE2520C48F1}" type="sibTrans" cxnId="{F5105CC5-C4D1-46B7-BC17-469440E948AA}">
      <dgm:prSet/>
      <dgm:spPr/>
      <dgm:t>
        <a:bodyPr/>
        <a:lstStyle/>
        <a:p>
          <a:endParaRPr lang="ru-RU"/>
        </a:p>
      </dgm:t>
    </dgm:pt>
    <dgm:pt modelId="{9A674266-6441-4808-BCDA-BD9CB8A82EAA}">
      <dgm:prSet/>
      <dgm:spPr/>
      <dgm:t>
        <a:bodyPr/>
        <a:lstStyle/>
        <a:p>
          <a:r>
            <a:rPr lang="ru-RU" dirty="0" smtClean="0"/>
            <a:t>Жесты </a:t>
          </a:r>
          <a:endParaRPr lang="ru-RU" dirty="0"/>
        </a:p>
      </dgm:t>
    </dgm:pt>
    <dgm:pt modelId="{A9B8C1E0-9378-4B01-AC78-0B9B4247FDC3}" type="parTrans" cxnId="{EED99AAC-2388-4B56-B46C-6E7F1320C3CA}">
      <dgm:prSet/>
      <dgm:spPr/>
      <dgm:t>
        <a:bodyPr/>
        <a:lstStyle/>
        <a:p>
          <a:endParaRPr lang="ru-RU"/>
        </a:p>
      </dgm:t>
    </dgm:pt>
    <dgm:pt modelId="{E71D5247-DB70-45A4-B67C-FFD162138F11}" type="sibTrans" cxnId="{EED99AAC-2388-4B56-B46C-6E7F1320C3CA}">
      <dgm:prSet/>
      <dgm:spPr/>
      <dgm:t>
        <a:bodyPr/>
        <a:lstStyle/>
        <a:p>
          <a:endParaRPr lang="ru-RU"/>
        </a:p>
      </dgm:t>
    </dgm:pt>
    <dgm:pt modelId="{E913AE5B-D28E-449E-A1BE-74F6E02E60B9}">
      <dgm:prSet custT="1"/>
      <dgm:spPr/>
      <dgm:t>
        <a:bodyPr/>
        <a:lstStyle/>
        <a:p>
          <a:r>
            <a:rPr lang="ru-RU" sz="1050" dirty="0" smtClean="0"/>
            <a:t>Жесты могут использоваться и как подсказки. Когда я учила немецкий, мы постоянно делали в разговоре одни и те же ошибки (например, нарушали порядок слов или искажали окончания). У учителя были подсказывающие жесты почти на все основные огрехи. Скажем, пальцы в форме V (Verb) указывали на то, что с глаголом что-то не в порядке. </a:t>
          </a:r>
          <a:endParaRPr lang="ru-RU" sz="1050" dirty="0"/>
        </a:p>
      </dgm:t>
    </dgm:pt>
    <dgm:pt modelId="{B6E1D000-6372-41DD-8E0B-14681CE5BC0E}" type="parTrans" cxnId="{92731E5F-110B-455B-86BA-F20C08E48D66}">
      <dgm:prSet/>
      <dgm:spPr/>
      <dgm:t>
        <a:bodyPr/>
        <a:lstStyle/>
        <a:p>
          <a:endParaRPr lang="ru-RU"/>
        </a:p>
      </dgm:t>
    </dgm:pt>
    <dgm:pt modelId="{B4417511-AE31-4AD6-AB35-D79F035CF0D1}" type="sibTrans" cxnId="{92731E5F-110B-455B-86BA-F20C08E48D66}">
      <dgm:prSet/>
      <dgm:spPr/>
      <dgm:t>
        <a:bodyPr/>
        <a:lstStyle/>
        <a:p>
          <a:endParaRPr lang="ru-RU"/>
        </a:p>
      </dgm:t>
    </dgm:pt>
    <dgm:pt modelId="{DEAA251B-B4F3-49A6-B81E-97E24A8CA233}">
      <dgm:prSet/>
      <dgm:spPr/>
      <dgm:t>
        <a:bodyPr/>
        <a:lstStyle/>
        <a:p>
          <a:r>
            <a:rPr lang="ru-RU" dirty="0" smtClean="0"/>
            <a:t>Поза </a:t>
          </a:r>
          <a:endParaRPr lang="ru-RU" dirty="0"/>
        </a:p>
      </dgm:t>
    </dgm:pt>
    <dgm:pt modelId="{BB8F5FD0-1D73-4D9D-BF75-E08EBBB7318A}" type="parTrans" cxnId="{D3FB9AF0-30F7-4D1B-AB7B-125346E173E9}">
      <dgm:prSet/>
      <dgm:spPr/>
      <dgm:t>
        <a:bodyPr/>
        <a:lstStyle/>
        <a:p>
          <a:endParaRPr lang="ru-RU"/>
        </a:p>
      </dgm:t>
    </dgm:pt>
    <dgm:pt modelId="{6C32BFE5-E3E2-4CBD-8093-6A13D23F9EAA}" type="sibTrans" cxnId="{D3FB9AF0-30F7-4D1B-AB7B-125346E173E9}">
      <dgm:prSet/>
      <dgm:spPr/>
      <dgm:t>
        <a:bodyPr/>
        <a:lstStyle/>
        <a:p>
          <a:endParaRPr lang="ru-RU"/>
        </a:p>
      </dgm:t>
    </dgm:pt>
    <dgm:pt modelId="{F8FA5D34-1382-4DE6-A411-CE1A315870A1}">
      <dgm:prSet custT="1"/>
      <dgm:spPr/>
      <dgm:t>
        <a:bodyPr/>
        <a:lstStyle/>
        <a:p>
          <a:r>
            <a:rPr lang="ru-RU" sz="1050" dirty="0" smtClean="0"/>
            <a:t>Важно, чтобы учитель имел расслабленную (то есть открытые ровные плечи, отсутствие напряжения, нервных движений) позу, в которой нет агрессии (например, руки на поясе).</a:t>
          </a:r>
          <a:endParaRPr lang="ru-RU" sz="1050" dirty="0"/>
        </a:p>
      </dgm:t>
    </dgm:pt>
    <dgm:pt modelId="{85C47589-0B02-4B6F-887A-65BF8F071BB8}" type="parTrans" cxnId="{8E95AF60-34E3-4521-9A4F-6996B7F52552}">
      <dgm:prSet/>
      <dgm:spPr/>
      <dgm:t>
        <a:bodyPr/>
        <a:lstStyle/>
        <a:p>
          <a:endParaRPr lang="ru-RU"/>
        </a:p>
      </dgm:t>
    </dgm:pt>
    <dgm:pt modelId="{F01B4CE4-5E91-4C73-923B-1E77F6A46605}" type="sibTrans" cxnId="{8E95AF60-34E3-4521-9A4F-6996B7F52552}">
      <dgm:prSet/>
      <dgm:spPr/>
      <dgm:t>
        <a:bodyPr/>
        <a:lstStyle/>
        <a:p>
          <a:endParaRPr lang="ru-RU"/>
        </a:p>
      </dgm:t>
    </dgm:pt>
    <dgm:pt modelId="{3F339F84-AB1F-40F7-A177-70F7599140A8}">
      <dgm:prSet/>
      <dgm:spPr/>
      <dgm:t>
        <a:bodyPr/>
        <a:lstStyle/>
        <a:p>
          <a:r>
            <a:rPr lang="ru-RU" dirty="0" smtClean="0"/>
            <a:t>Прикосновения</a:t>
          </a:r>
          <a:endParaRPr lang="ru-RU" dirty="0"/>
        </a:p>
      </dgm:t>
    </dgm:pt>
    <dgm:pt modelId="{2D9397EA-F054-4395-AFE9-23C5CF9CBBA9}" type="parTrans" cxnId="{83FDD5FD-211B-42A2-9D0B-0ADCE96842E7}">
      <dgm:prSet/>
      <dgm:spPr/>
      <dgm:t>
        <a:bodyPr/>
        <a:lstStyle/>
        <a:p>
          <a:endParaRPr lang="ru-RU"/>
        </a:p>
      </dgm:t>
    </dgm:pt>
    <dgm:pt modelId="{57BBF777-2918-4856-A58D-1409C9366308}" type="sibTrans" cxnId="{83FDD5FD-211B-42A2-9D0B-0ADCE96842E7}">
      <dgm:prSet/>
      <dgm:spPr/>
      <dgm:t>
        <a:bodyPr/>
        <a:lstStyle/>
        <a:p>
          <a:endParaRPr lang="ru-RU"/>
        </a:p>
      </dgm:t>
    </dgm:pt>
    <dgm:pt modelId="{28A97A00-E53A-4620-BD69-222672EC77E0}">
      <dgm:prSet custT="1"/>
      <dgm:spPr/>
      <dgm:t>
        <a:bodyPr/>
        <a:lstStyle/>
        <a:p>
          <a:r>
            <a:rPr lang="ru-RU" sz="1050" dirty="0" smtClean="0"/>
            <a:t>Если ребенок демонстрирует, что ему это неприятно, лучше не использовать прикосновения снова. </a:t>
          </a:r>
          <a:endParaRPr lang="ru-RU" sz="1050" dirty="0"/>
        </a:p>
      </dgm:t>
    </dgm:pt>
    <dgm:pt modelId="{93D67F35-3315-477C-B6A5-57A7C3BDC808}" type="parTrans" cxnId="{26CBA0E3-25B8-4289-833E-4B33432FD932}">
      <dgm:prSet/>
      <dgm:spPr/>
      <dgm:t>
        <a:bodyPr/>
        <a:lstStyle/>
        <a:p>
          <a:endParaRPr lang="ru-RU"/>
        </a:p>
      </dgm:t>
    </dgm:pt>
    <dgm:pt modelId="{756600EA-7EFE-4ABC-B99E-7CAB1EB59990}" type="sibTrans" cxnId="{26CBA0E3-25B8-4289-833E-4B33432FD932}">
      <dgm:prSet/>
      <dgm:spPr/>
      <dgm:t>
        <a:bodyPr/>
        <a:lstStyle/>
        <a:p>
          <a:endParaRPr lang="ru-RU"/>
        </a:p>
      </dgm:t>
    </dgm:pt>
    <dgm:pt modelId="{11032684-B9BD-417A-AFE2-8035F6BEC576}">
      <dgm:prSet/>
      <dgm:spPr/>
      <dgm:t>
        <a:bodyPr/>
        <a:lstStyle/>
        <a:p>
          <a:r>
            <a:rPr lang="ru-RU" dirty="0" smtClean="0"/>
            <a:t>Интонации </a:t>
          </a:r>
          <a:endParaRPr lang="ru-RU" dirty="0"/>
        </a:p>
      </dgm:t>
    </dgm:pt>
    <dgm:pt modelId="{D8BE8F93-E9BC-4AC8-AE7F-983AA3D278DE}" type="parTrans" cxnId="{6138DA7B-5301-474B-9839-4B0953D515FF}">
      <dgm:prSet/>
      <dgm:spPr/>
      <dgm:t>
        <a:bodyPr/>
        <a:lstStyle/>
        <a:p>
          <a:endParaRPr lang="ru-RU"/>
        </a:p>
      </dgm:t>
    </dgm:pt>
    <dgm:pt modelId="{0F40E12F-A248-47E3-A04F-42814BE9AA80}" type="sibTrans" cxnId="{6138DA7B-5301-474B-9839-4B0953D515FF}">
      <dgm:prSet/>
      <dgm:spPr/>
      <dgm:t>
        <a:bodyPr/>
        <a:lstStyle/>
        <a:p>
          <a:endParaRPr lang="ru-RU"/>
        </a:p>
      </dgm:t>
    </dgm:pt>
    <dgm:pt modelId="{E484AEEF-319A-4251-A715-D98B696131FC}">
      <dgm:prSet phldrT="[Текст]" custT="1"/>
      <dgm:spPr/>
      <dgm:t>
        <a:bodyPr/>
        <a:lstStyle/>
        <a:p>
          <a:r>
            <a:rPr lang="ru-RU" sz="1050" smtClean="0"/>
            <a:t>(выражение лица). </a:t>
          </a:r>
          <a:r>
            <a:rPr lang="ru-RU" sz="1050" dirty="0" smtClean="0"/>
            <a:t>Как правило, люди хорошо считывают отношение другого человека по выражению лица. Демонстрирует ли лицо учителя на уроке дружелюбие, доброжелательность по отношению к ученикам? Нет ли дискриминации: хорошим ученикам улыбаюсь, с плохими — хмурюсь? Некоторые учителя стремятся быть нарочито строгими, поэтому почти никогда не улыбаются. Но это может считываться учениками не как требовательность и строгость, а как злой характер и безразличие.</a:t>
          </a:r>
          <a:endParaRPr lang="ru-RU" sz="1050" dirty="0"/>
        </a:p>
      </dgm:t>
    </dgm:pt>
    <dgm:pt modelId="{4258D86D-146E-4947-AE1C-3B76C69B8760}" type="parTrans" cxnId="{09BFC998-7514-4978-AC22-0C9C9E5F090D}">
      <dgm:prSet/>
      <dgm:spPr/>
      <dgm:t>
        <a:bodyPr/>
        <a:lstStyle/>
        <a:p>
          <a:endParaRPr lang="ru-RU"/>
        </a:p>
      </dgm:t>
    </dgm:pt>
    <dgm:pt modelId="{F9E8262F-9E7A-4DB8-B72D-C41CC9042476}" type="sibTrans" cxnId="{09BFC998-7514-4978-AC22-0C9C9E5F090D}">
      <dgm:prSet/>
      <dgm:spPr/>
      <dgm:t>
        <a:bodyPr/>
        <a:lstStyle/>
        <a:p>
          <a:endParaRPr lang="ru-RU"/>
        </a:p>
      </dgm:t>
    </dgm:pt>
    <dgm:pt modelId="{19686971-4558-4996-B93D-4BD7022C2CAF}">
      <dgm:prSet custT="1"/>
      <dgm:spPr/>
      <dgm:t>
        <a:bodyPr/>
        <a:lstStyle/>
        <a:p>
          <a:r>
            <a:rPr lang="ru-RU" sz="1050" smtClean="0"/>
            <a:t>Если </a:t>
          </a:r>
          <a:r>
            <a:rPr lang="ru-RU" sz="1050" dirty="0" smtClean="0"/>
            <a:t>учитель мало смотрит на свои записи или доску, когда общается с учениками, то это в большей степени способствует доверию, признанию, вниманию детей на уроке. Частые ошибки: смотреть в одну точку (в окно, потолок) или на одного-двух человек при объяснении новой темы, избегать визуального контакта с более слабыми учениками, использовать слишком долгий, агрессивный или наоборот слишком короткий визуальный контакт.</a:t>
          </a:r>
          <a:endParaRPr lang="ru-RU" sz="1050" dirty="0"/>
        </a:p>
      </dgm:t>
    </dgm:pt>
    <dgm:pt modelId="{93D3FEB2-974F-4AAB-9BBA-EAF536B5AB1B}" type="parTrans" cxnId="{184C2279-945B-42FA-9C06-1F38EE4A383B}">
      <dgm:prSet/>
      <dgm:spPr/>
      <dgm:t>
        <a:bodyPr/>
        <a:lstStyle/>
        <a:p>
          <a:endParaRPr lang="ru-RU"/>
        </a:p>
      </dgm:t>
    </dgm:pt>
    <dgm:pt modelId="{A2734149-0B53-47F6-81C9-9C4E522F5462}" type="sibTrans" cxnId="{184C2279-945B-42FA-9C06-1F38EE4A383B}">
      <dgm:prSet/>
      <dgm:spPr/>
      <dgm:t>
        <a:bodyPr/>
        <a:lstStyle/>
        <a:p>
          <a:endParaRPr lang="ru-RU"/>
        </a:p>
      </dgm:t>
    </dgm:pt>
    <dgm:pt modelId="{2C5043F9-8921-44BF-A428-AFB1743ACFB0}">
      <dgm:prSet custT="1"/>
      <dgm:spPr/>
      <dgm:t>
        <a:bodyPr/>
        <a:lstStyle/>
        <a:p>
          <a:r>
            <a:rPr lang="ru-RU" sz="1050" dirty="0" smtClean="0"/>
            <a:t>Учитель опускает ладонь вниз при входе в класс, и дети понимают, что это значит: «Садитесь». Машет указательным пальцем вправо-влево — и ребенок понимает: «Я знаю, что ты списываешь, так нельзя!» Поднимает вверх большой палец (или хлопает в ладоши), и весь класс считывает фразу: «Молодец! Классно!» Широкий арсенал жестов учителя не менее важен, чем широкий арсенал педагогических методик или большой словарный запас.</a:t>
          </a:r>
          <a:endParaRPr lang="ru-RU" sz="1050" dirty="0"/>
        </a:p>
      </dgm:t>
    </dgm:pt>
    <dgm:pt modelId="{FBA55C07-CDBF-4A92-91CE-0250F26E7519}" type="parTrans" cxnId="{AB8D2830-5CA3-4A70-BE34-E2CB848FE05C}">
      <dgm:prSet/>
      <dgm:spPr/>
      <dgm:t>
        <a:bodyPr/>
        <a:lstStyle/>
        <a:p>
          <a:endParaRPr lang="ru-RU"/>
        </a:p>
      </dgm:t>
    </dgm:pt>
    <dgm:pt modelId="{CE4EAA0A-656E-4542-B6D2-0C78F6A00C20}" type="sibTrans" cxnId="{AB8D2830-5CA3-4A70-BE34-E2CB848FE05C}">
      <dgm:prSet/>
      <dgm:spPr/>
      <dgm:t>
        <a:bodyPr/>
        <a:lstStyle/>
        <a:p>
          <a:endParaRPr lang="ru-RU"/>
        </a:p>
      </dgm:t>
    </dgm:pt>
    <dgm:pt modelId="{58512049-B514-4485-88F9-D5D5D0E9534F}">
      <dgm:prSet custT="1"/>
      <dgm:spPr/>
      <dgm:t>
        <a:bodyPr/>
        <a:lstStyle/>
        <a:p>
          <a:r>
            <a:rPr lang="ru-RU" sz="1050" dirty="0" smtClean="0"/>
            <a:t>Обычно разделяют открытые и закрытые позы. Открытые (когда руки и ноги открыты, не скрещены) демонстрируют внимание человека, готовность к общению. Закрытые, наоборот, говорят о замкнутости. Порой учитель выслушивает ответы детей, скрестив руки и глядя в другую сторону — это говорит об отсутствии заинтересованности. Считается, что если какой-то предмет (стол или стул) создает преграду (например, педагог сидит за своим столом), то это, скорее, говорит о закрытости.</a:t>
          </a:r>
          <a:endParaRPr lang="ru-RU" sz="1050" dirty="0"/>
        </a:p>
      </dgm:t>
    </dgm:pt>
    <dgm:pt modelId="{940CCF83-398F-4390-8563-CF13E776C284}" type="parTrans" cxnId="{C1082DDD-E798-43EC-BB47-2F61DCA43F88}">
      <dgm:prSet/>
      <dgm:spPr/>
      <dgm:t>
        <a:bodyPr/>
        <a:lstStyle/>
        <a:p>
          <a:endParaRPr lang="ru-RU"/>
        </a:p>
      </dgm:t>
    </dgm:pt>
    <dgm:pt modelId="{4CEDD6F1-1CC0-4DEC-AEC1-53BA1AB65C9B}" type="sibTrans" cxnId="{C1082DDD-E798-43EC-BB47-2F61DCA43F88}">
      <dgm:prSet/>
      <dgm:spPr/>
      <dgm:t>
        <a:bodyPr/>
        <a:lstStyle/>
        <a:p>
          <a:endParaRPr lang="ru-RU"/>
        </a:p>
      </dgm:t>
    </dgm:pt>
    <dgm:pt modelId="{E10FAAA2-EF48-4CDF-BA3C-23B79820F14E}">
      <dgm:prSet custT="1"/>
      <dgm:spPr/>
      <dgm:t>
        <a:bodyPr/>
        <a:lstStyle/>
        <a:p>
          <a:r>
            <a:rPr lang="ru-RU" sz="1050" dirty="0" smtClean="0"/>
            <a:t>— это тоже важный элемент общения. Хотя из-за культурных особенностей в каких-то школах может быть не принято, чтобы учитель прикасался к ребенку. Плечи, руки, верхняя часть спины — это те части тела, прикосновение к которым культурно допустимо. Что может делать учитель? Пожать руку (при хорошей работе ребенка), легко дотронуться до плеча (чтобы не привлекать внимания всего класса, а обратить внимание одного ребенка), взять за руку (чтобы утешить, если ученик расстроен или плачет). Однако любые прикосновения должны быть короткими и ненавязчивыми.</a:t>
          </a:r>
          <a:endParaRPr lang="ru-RU" sz="1050" dirty="0"/>
        </a:p>
      </dgm:t>
    </dgm:pt>
    <dgm:pt modelId="{2C490669-3137-4BF1-B182-BCDDE4A126F2}" type="parTrans" cxnId="{E0FDDD50-0B79-470C-A3B6-5EC389525A9A}">
      <dgm:prSet/>
      <dgm:spPr/>
      <dgm:t>
        <a:bodyPr/>
        <a:lstStyle/>
        <a:p>
          <a:endParaRPr lang="ru-RU"/>
        </a:p>
      </dgm:t>
    </dgm:pt>
    <dgm:pt modelId="{C658BDA3-EA60-4B85-A51D-1E31299575F5}" type="sibTrans" cxnId="{E0FDDD50-0B79-470C-A3B6-5EC389525A9A}">
      <dgm:prSet/>
      <dgm:spPr/>
      <dgm:t>
        <a:bodyPr/>
        <a:lstStyle/>
        <a:p>
          <a:endParaRPr lang="ru-RU"/>
        </a:p>
      </dgm:t>
    </dgm:pt>
    <dgm:pt modelId="{4D7AB561-9B13-4A6A-848D-E49CDA7BDCF4}">
      <dgm:prSet custT="1"/>
      <dgm:spPr/>
      <dgm:t>
        <a:bodyPr/>
        <a:lstStyle/>
        <a:p>
          <a:r>
            <a:rPr lang="ru-RU" sz="1050" dirty="0" smtClean="0"/>
            <a:t>Если учитель постоянно говорит монотонно, то дети устают и теряют концентрацию внимания. Повышения и понижения голоса, паузы в речи практически обязательны, чтобы привлечь учеников к предмету разговора. Более высокий быстрый голос говорит об интересе, низкий медленный создает ощущение загадки. Паузы дают детям время осмыслить чуть лучше сказанное до этого, подчеркивают значимость прошлой фразы.</a:t>
          </a:r>
          <a:endParaRPr lang="ru-RU" sz="1050" dirty="0"/>
        </a:p>
      </dgm:t>
    </dgm:pt>
    <dgm:pt modelId="{4D043A3B-44A3-4555-BB6A-45D1FD000E1A}" type="parTrans" cxnId="{0D6D0813-AB30-4AFF-8E75-21A05B54ED80}">
      <dgm:prSet/>
      <dgm:spPr/>
      <dgm:t>
        <a:bodyPr/>
        <a:lstStyle/>
        <a:p>
          <a:endParaRPr lang="ru-RU"/>
        </a:p>
      </dgm:t>
    </dgm:pt>
    <dgm:pt modelId="{B429A12E-BAA0-4C11-AFA3-ADBE428C7023}" type="sibTrans" cxnId="{0D6D0813-AB30-4AFF-8E75-21A05B54ED80}">
      <dgm:prSet/>
      <dgm:spPr/>
      <dgm:t>
        <a:bodyPr/>
        <a:lstStyle/>
        <a:p>
          <a:endParaRPr lang="ru-RU"/>
        </a:p>
      </dgm:t>
    </dgm:pt>
    <dgm:pt modelId="{470CD588-7987-4E01-B73C-72022692B55A}" type="pres">
      <dgm:prSet presAssocID="{5CD0854C-306E-4115-BB65-DFAABE0F1B68}" presName="Name0" presStyleCnt="0">
        <dgm:presLayoutVars>
          <dgm:dir/>
          <dgm:animLvl val="lvl"/>
          <dgm:resizeHandles val="exact"/>
        </dgm:presLayoutVars>
      </dgm:prSet>
      <dgm:spPr/>
      <dgm:t>
        <a:bodyPr/>
        <a:lstStyle/>
        <a:p>
          <a:endParaRPr lang="ru-RU"/>
        </a:p>
      </dgm:t>
    </dgm:pt>
    <dgm:pt modelId="{91A71D63-1A71-45EB-893D-50B56D5FF8AB}" type="pres">
      <dgm:prSet presAssocID="{53C221E5-FB7D-43C6-8567-4E87A743AB37}" presName="linNode" presStyleCnt="0"/>
      <dgm:spPr/>
    </dgm:pt>
    <dgm:pt modelId="{2F3ABFD8-4FFF-4A28-AB3A-7DA5C1B9608A}" type="pres">
      <dgm:prSet presAssocID="{53C221E5-FB7D-43C6-8567-4E87A743AB37}" presName="parentText" presStyleLbl="node1" presStyleIdx="0" presStyleCnt="6" custScaleX="52874">
        <dgm:presLayoutVars>
          <dgm:chMax val="1"/>
          <dgm:bulletEnabled val="1"/>
        </dgm:presLayoutVars>
      </dgm:prSet>
      <dgm:spPr/>
      <dgm:t>
        <a:bodyPr/>
        <a:lstStyle/>
        <a:p>
          <a:endParaRPr lang="ru-RU"/>
        </a:p>
      </dgm:t>
    </dgm:pt>
    <dgm:pt modelId="{5AAA74E4-A52D-4976-8D06-CCBF21C06953}" type="pres">
      <dgm:prSet presAssocID="{53C221E5-FB7D-43C6-8567-4E87A743AB37}" presName="descendantText" presStyleLbl="alignAccFollowNode1" presStyleIdx="0" presStyleCnt="6" custScaleX="133978">
        <dgm:presLayoutVars>
          <dgm:bulletEnabled val="1"/>
        </dgm:presLayoutVars>
      </dgm:prSet>
      <dgm:spPr/>
      <dgm:t>
        <a:bodyPr/>
        <a:lstStyle/>
        <a:p>
          <a:endParaRPr lang="ru-RU"/>
        </a:p>
      </dgm:t>
    </dgm:pt>
    <dgm:pt modelId="{D41D2FE0-7440-4D62-9D2A-E5DAB627FB15}" type="pres">
      <dgm:prSet presAssocID="{6B4084A7-1620-4DAF-8EF7-9F65444FDEDB}" presName="sp" presStyleCnt="0"/>
      <dgm:spPr/>
    </dgm:pt>
    <dgm:pt modelId="{4771A598-4268-4FD4-AC12-E6908BBB2523}" type="pres">
      <dgm:prSet presAssocID="{CA6963A1-B8DC-4A34-BE09-DBD6C9C923A6}" presName="linNode" presStyleCnt="0"/>
      <dgm:spPr/>
    </dgm:pt>
    <dgm:pt modelId="{56C2F182-69BB-4589-9AD8-EA0ECE514BC0}" type="pres">
      <dgm:prSet presAssocID="{CA6963A1-B8DC-4A34-BE09-DBD6C9C923A6}" presName="parentText" presStyleLbl="node1" presStyleIdx="1" presStyleCnt="6" custScaleX="52874">
        <dgm:presLayoutVars>
          <dgm:chMax val="1"/>
          <dgm:bulletEnabled val="1"/>
        </dgm:presLayoutVars>
      </dgm:prSet>
      <dgm:spPr/>
      <dgm:t>
        <a:bodyPr/>
        <a:lstStyle/>
        <a:p>
          <a:endParaRPr lang="ru-RU"/>
        </a:p>
      </dgm:t>
    </dgm:pt>
    <dgm:pt modelId="{696569FB-56C9-4CDC-B99E-2F98D7561EE2}" type="pres">
      <dgm:prSet presAssocID="{CA6963A1-B8DC-4A34-BE09-DBD6C9C923A6}" presName="descendantText" presStyleLbl="alignAccFollowNode1" presStyleIdx="1" presStyleCnt="6" custScaleX="133978">
        <dgm:presLayoutVars>
          <dgm:bulletEnabled val="1"/>
        </dgm:presLayoutVars>
      </dgm:prSet>
      <dgm:spPr/>
      <dgm:t>
        <a:bodyPr/>
        <a:lstStyle/>
        <a:p>
          <a:endParaRPr lang="ru-RU"/>
        </a:p>
      </dgm:t>
    </dgm:pt>
    <dgm:pt modelId="{DD3EBB04-8A51-4FB0-8898-D53A5F79231A}" type="pres">
      <dgm:prSet presAssocID="{EB0FD9CB-4738-4939-B619-1EE2520C48F1}" presName="sp" presStyleCnt="0"/>
      <dgm:spPr/>
    </dgm:pt>
    <dgm:pt modelId="{3DFE047B-DDBF-43CA-8711-ABE114CAAE4C}" type="pres">
      <dgm:prSet presAssocID="{9A674266-6441-4808-BCDA-BD9CB8A82EAA}" presName="linNode" presStyleCnt="0"/>
      <dgm:spPr/>
    </dgm:pt>
    <dgm:pt modelId="{DE6E32D5-0759-46E3-BBF1-008DBF0E7AC5}" type="pres">
      <dgm:prSet presAssocID="{9A674266-6441-4808-BCDA-BD9CB8A82EAA}" presName="parentText" presStyleLbl="node1" presStyleIdx="2" presStyleCnt="6" custScaleX="52874">
        <dgm:presLayoutVars>
          <dgm:chMax val="1"/>
          <dgm:bulletEnabled val="1"/>
        </dgm:presLayoutVars>
      </dgm:prSet>
      <dgm:spPr/>
      <dgm:t>
        <a:bodyPr/>
        <a:lstStyle/>
        <a:p>
          <a:endParaRPr lang="ru-RU"/>
        </a:p>
      </dgm:t>
    </dgm:pt>
    <dgm:pt modelId="{A483267F-D8FD-4ACB-B770-929116D28963}" type="pres">
      <dgm:prSet presAssocID="{9A674266-6441-4808-BCDA-BD9CB8A82EAA}" presName="descendantText" presStyleLbl="alignAccFollowNode1" presStyleIdx="2" presStyleCnt="6" custScaleX="133978" custScaleY="131026">
        <dgm:presLayoutVars>
          <dgm:bulletEnabled val="1"/>
        </dgm:presLayoutVars>
      </dgm:prSet>
      <dgm:spPr/>
      <dgm:t>
        <a:bodyPr/>
        <a:lstStyle/>
        <a:p>
          <a:endParaRPr lang="ru-RU"/>
        </a:p>
      </dgm:t>
    </dgm:pt>
    <dgm:pt modelId="{564ECF43-088B-4EB4-A0E3-ADFC057E3996}" type="pres">
      <dgm:prSet presAssocID="{E71D5247-DB70-45A4-B67C-FFD162138F11}" presName="sp" presStyleCnt="0"/>
      <dgm:spPr/>
    </dgm:pt>
    <dgm:pt modelId="{27B4A72F-CA0C-4F75-B4F5-3FD8E3B30F28}" type="pres">
      <dgm:prSet presAssocID="{DEAA251B-B4F3-49A6-B81E-97E24A8CA233}" presName="linNode" presStyleCnt="0"/>
      <dgm:spPr/>
    </dgm:pt>
    <dgm:pt modelId="{1A36480F-15EE-4602-94F4-4A735E65846F}" type="pres">
      <dgm:prSet presAssocID="{DEAA251B-B4F3-49A6-B81E-97E24A8CA233}" presName="parentText" presStyleLbl="node1" presStyleIdx="3" presStyleCnt="6" custScaleX="52874">
        <dgm:presLayoutVars>
          <dgm:chMax val="1"/>
          <dgm:bulletEnabled val="1"/>
        </dgm:presLayoutVars>
      </dgm:prSet>
      <dgm:spPr/>
      <dgm:t>
        <a:bodyPr/>
        <a:lstStyle/>
        <a:p>
          <a:endParaRPr lang="ru-RU"/>
        </a:p>
      </dgm:t>
    </dgm:pt>
    <dgm:pt modelId="{7CFA98E7-2D00-457F-B564-7DD8BF7D10A0}" type="pres">
      <dgm:prSet presAssocID="{DEAA251B-B4F3-49A6-B81E-97E24A8CA233}" presName="descendantText" presStyleLbl="alignAccFollowNode1" presStyleIdx="3" presStyleCnt="6" custScaleX="133978" custScaleY="117272">
        <dgm:presLayoutVars>
          <dgm:bulletEnabled val="1"/>
        </dgm:presLayoutVars>
      </dgm:prSet>
      <dgm:spPr/>
      <dgm:t>
        <a:bodyPr/>
        <a:lstStyle/>
        <a:p>
          <a:endParaRPr lang="ru-RU"/>
        </a:p>
      </dgm:t>
    </dgm:pt>
    <dgm:pt modelId="{B3546575-ACFB-4C51-B673-9711EB872397}" type="pres">
      <dgm:prSet presAssocID="{6C32BFE5-E3E2-4CBD-8093-6A13D23F9EAA}" presName="sp" presStyleCnt="0"/>
      <dgm:spPr/>
    </dgm:pt>
    <dgm:pt modelId="{7AAD2D2D-116E-41AE-8E2B-CE359D50C9E2}" type="pres">
      <dgm:prSet presAssocID="{3F339F84-AB1F-40F7-A177-70F7599140A8}" presName="linNode" presStyleCnt="0"/>
      <dgm:spPr/>
    </dgm:pt>
    <dgm:pt modelId="{E92431E7-B905-46F9-ABBE-368EAB87AD9B}" type="pres">
      <dgm:prSet presAssocID="{3F339F84-AB1F-40F7-A177-70F7599140A8}" presName="parentText" presStyleLbl="node1" presStyleIdx="4" presStyleCnt="6" custScaleX="52874">
        <dgm:presLayoutVars>
          <dgm:chMax val="1"/>
          <dgm:bulletEnabled val="1"/>
        </dgm:presLayoutVars>
      </dgm:prSet>
      <dgm:spPr/>
      <dgm:t>
        <a:bodyPr/>
        <a:lstStyle/>
        <a:p>
          <a:endParaRPr lang="ru-RU"/>
        </a:p>
      </dgm:t>
    </dgm:pt>
    <dgm:pt modelId="{CB5825E9-36DF-43D0-8F49-1383A0C04B2D}" type="pres">
      <dgm:prSet presAssocID="{3F339F84-AB1F-40F7-A177-70F7599140A8}" presName="descendantText" presStyleLbl="alignAccFollowNode1" presStyleIdx="4" presStyleCnt="6" custScaleX="133978" custScaleY="117420">
        <dgm:presLayoutVars>
          <dgm:bulletEnabled val="1"/>
        </dgm:presLayoutVars>
      </dgm:prSet>
      <dgm:spPr/>
      <dgm:t>
        <a:bodyPr/>
        <a:lstStyle/>
        <a:p>
          <a:endParaRPr lang="ru-RU"/>
        </a:p>
      </dgm:t>
    </dgm:pt>
    <dgm:pt modelId="{8FFA58D0-CE41-451C-B0CE-D302C2C6B07B}" type="pres">
      <dgm:prSet presAssocID="{57BBF777-2918-4856-A58D-1409C9366308}" presName="sp" presStyleCnt="0"/>
      <dgm:spPr/>
    </dgm:pt>
    <dgm:pt modelId="{A7740732-5AB2-4238-86A8-FC252F77E54B}" type="pres">
      <dgm:prSet presAssocID="{11032684-B9BD-417A-AFE2-8035F6BEC576}" presName="linNode" presStyleCnt="0"/>
      <dgm:spPr/>
    </dgm:pt>
    <dgm:pt modelId="{FB3C0ECD-0B25-43A9-9B6D-D53514D36F66}" type="pres">
      <dgm:prSet presAssocID="{11032684-B9BD-417A-AFE2-8035F6BEC576}" presName="parentText" presStyleLbl="node1" presStyleIdx="5" presStyleCnt="6" custScaleX="52874">
        <dgm:presLayoutVars>
          <dgm:chMax val="1"/>
          <dgm:bulletEnabled val="1"/>
        </dgm:presLayoutVars>
      </dgm:prSet>
      <dgm:spPr/>
      <dgm:t>
        <a:bodyPr/>
        <a:lstStyle/>
        <a:p>
          <a:endParaRPr lang="ru-RU"/>
        </a:p>
      </dgm:t>
    </dgm:pt>
    <dgm:pt modelId="{1ECA6ACD-12D5-41B7-96F6-73A70587242C}" type="pres">
      <dgm:prSet presAssocID="{11032684-B9BD-417A-AFE2-8035F6BEC576}" presName="descendantText" presStyleLbl="alignAccFollowNode1" presStyleIdx="5" presStyleCnt="6" custScaleX="133978">
        <dgm:presLayoutVars>
          <dgm:bulletEnabled val="1"/>
        </dgm:presLayoutVars>
      </dgm:prSet>
      <dgm:spPr/>
      <dgm:t>
        <a:bodyPr/>
        <a:lstStyle/>
        <a:p>
          <a:endParaRPr lang="ru-RU"/>
        </a:p>
      </dgm:t>
    </dgm:pt>
  </dgm:ptLst>
  <dgm:cxnLst>
    <dgm:cxn modelId="{184C2279-945B-42FA-9C06-1F38EE4A383B}" srcId="{CA6963A1-B8DC-4A34-BE09-DBD6C9C923A6}" destId="{19686971-4558-4996-B93D-4BD7022C2CAF}" srcOrd="0" destOrd="0" parTransId="{93D3FEB2-974F-4AAB-9BBA-EAF536B5AB1B}" sibTransId="{A2734149-0B53-47F6-81C9-9C4E522F5462}"/>
    <dgm:cxn modelId="{7ADA807E-45D0-465C-9C8A-7AE2EAAC9565}" type="presOf" srcId="{E913AE5B-D28E-449E-A1BE-74F6E02E60B9}" destId="{A483267F-D8FD-4ACB-B770-929116D28963}" srcOrd="0" destOrd="1" presId="urn:microsoft.com/office/officeart/2005/8/layout/vList5"/>
    <dgm:cxn modelId="{F3225EEE-9EA2-4D61-B983-9DE63095A3DA}" type="presOf" srcId="{19686971-4558-4996-B93D-4BD7022C2CAF}" destId="{696569FB-56C9-4CDC-B99E-2F98D7561EE2}" srcOrd="0" destOrd="0" presId="urn:microsoft.com/office/officeart/2005/8/layout/vList5"/>
    <dgm:cxn modelId="{1213274E-C752-4FDB-A669-FCD7399378E0}" type="presOf" srcId="{E484AEEF-319A-4251-A715-D98B696131FC}" destId="{5AAA74E4-A52D-4976-8D06-CCBF21C06953}" srcOrd="0" destOrd="0" presId="urn:microsoft.com/office/officeart/2005/8/layout/vList5"/>
    <dgm:cxn modelId="{A9FC3C55-86C0-449D-9C96-165D3846CCA9}" type="presOf" srcId="{53C221E5-FB7D-43C6-8567-4E87A743AB37}" destId="{2F3ABFD8-4FFF-4A28-AB3A-7DA5C1B9608A}" srcOrd="0" destOrd="0" presId="urn:microsoft.com/office/officeart/2005/8/layout/vList5"/>
    <dgm:cxn modelId="{E51CD853-83C4-4FFB-93EF-C2AA66B4F27C}" type="presOf" srcId="{28A97A00-E53A-4620-BD69-222672EC77E0}" destId="{CB5825E9-36DF-43D0-8F49-1383A0C04B2D}" srcOrd="0" destOrd="1" presId="urn:microsoft.com/office/officeart/2005/8/layout/vList5"/>
    <dgm:cxn modelId="{83FDD5FD-211B-42A2-9D0B-0ADCE96842E7}" srcId="{5CD0854C-306E-4115-BB65-DFAABE0F1B68}" destId="{3F339F84-AB1F-40F7-A177-70F7599140A8}" srcOrd="4" destOrd="0" parTransId="{2D9397EA-F054-4395-AFE9-23C5CF9CBBA9}" sibTransId="{57BBF777-2918-4856-A58D-1409C9366308}"/>
    <dgm:cxn modelId="{EED99AAC-2388-4B56-B46C-6E7F1320C3CA}" srcId="{5CD0854C-306E-4115-BB65-DFAABE0F1B68}" destId="{9A674266-6441-4808-BCDA-BD9CB8A82EAA}" srcOrd="2" destOrd="0" parTransId="{A9B8C1E0-9378-4B01-AC78-0B9B4247FDC3}" sibTransId="{E71D5247-DB70-45A4-B67C-FFD162138F11}"/>
    <dgm:cxn modelId="{09BFC998-7514-4978-AC22-0C9C9E5F090D}" srcId="{53C221E5-FB7D-43C6-8567-4E87A743AB37}" destId="{E484AEEF-319A-4251-A715-D98B696131FC}" srcOrd="0" destOrd="0" parTransId="{4258D86D-146E-4947-AE1C-3B76C69B8760}" sibTransId="{F9E8262F-9E7A-4DB8-B72D-C41CC9042476}"/>
    <dgm:cxn modelId="{F5105CC5-C4D1-46B7-BC17-469440E948AA}" srcId="{5CD0854C-306E-4115-BB65-DFAABE0F1B68}" destId="{CA6963A1-B8DC-4A34-BE09-DBD6C9C923A6}" srcOrd="1" destOrd="0" parTransId="{BA712EFE-854F-4489-858D-D184448E91B1}" sibTransId="{EB0FD9CB-4738-4939-B619-1EE2520C48F1}"/>
    <dgm:cxn modelId="{3C5CDCE2-B2BA-4F95-ADD2-A43615D38DA4}" type="presOf" srcId="{11032684-B9BD-417A-AFE2-8035F6BEC576}" destId="{FB3C0ECD-0B25-43A9-9B6D-D53514D36F66}" srcOrd="0" destOrd="0" presId="urn:microsoft.com/office/officeart/2005/8/layout/vList5"/>
    <dgm:cxn modelId="{0D6D0813-AB30-4AFF-8E75-21A05B54ED80}" srcId="{11032684-B9BD-417A-AFE2-8035F6BEC576}" destId="{4D7AB561-9B13-4A6A-848D-E49CDA7BDCF4}" srcOrd="0" destOrd="0" parTransId="{4D043A3B-44A3-4555-BB6A-45D1FD000E1A}" sibTransId="{B429A12E-BAA0-4C11-AFA3-ADBE428C7023}"/>
    <dgm:cxn modelId="{568256B4-EA9E-4A7B-8267-B6AA41F427B8}" type="presOf" srcId="{5CD0854C-306E-4115-BB65-DFAABE0F1B68}" destId="{470CD588-7987-4E01-B73C-72022692B55A}" srcOrd="0" destOrd="0" presId="urn:microsoft.com/office/officeart/2005/8/layout/vList5"/>
    <dgm:cxn modelId="{6138DA7B-5301-474B-9839-4B0953D515FF}" srcId="{5CD0854C-306E-4115-BB65-DFAABE0F1B68}" destId="{11032684-B9BD-417A-AFE2-8035F6BEC576}" srcOrd="5" destOrd="0" parTransId="{D8BE8F93-E9BC-4AC8-AE7F-983AA3D278DE}" sibTransId="{0F40E12F-A248-47E3-A04F-42814BE9AA80}"/>
    <dgm:cxn modelId="{C1082DDD-E798-43EC-BB47-2F61DCA43F88}" srcId="{DEAA251B-B4F3-49A6-B81E-97E24A8CA233}" destId="{58512049-B514-4485-88F9-D5D5D0E9534F}" srcOrd="0" destOrd="0" parTransId="{940CCF83-398F-4390-8563-CF13E776C284}" sibTransId="{4CEDD6F1-1CC0-4DEC-AEC1-53BA1AB65C9B}"/>
    <dgm:cxn modelId="{B45E2F8A-9325-4D00-AEF4-497DF44DDB52}" type="presOf" srcId="{4D7AB561-9B13-4A6A-848D-E49CDA7BDCF4}" destId="{1ECA6ACD-12D5-41B7-96F6-73A70587242C}" srcOrd="0" destOrd="0" presId="urn:microsoft.com/office/officeart/2005/8/layout/vList5"/>
    <dgm:cxn modelId="{F24AED4E-1844-43AA-BC25-4E4A4A490FA1}" type="presOf" srcId="{3F339F84-AB1F-40F7-A177-70F7599140A8}" destId="{E92431E7-B905-46F9-ABBE-368EAB87AD9B}" srcOrd="0" destOrd="0" presId="urn:microsoft.com/office/officeart/2005/8/layout/vList5"/>
    <dgm:cxn modelId="{EB71B741-BCE1-4F82-85F6-F7BE72138950}" srcId="{5CD0854C-306E-4115-BB65-DFAABE0F1B68}" destId="{53C221E5-FB7D-43C6-8567-4E87A743AB37}" srcOrd="0" destOrd="0" parTransId="{21ECD4A0-4CD5-4EF5-8C1A-D65D42AF90B5}" sibTransId="{6B4084A7-1620-4DAF-8EF7-9F65444FDEDB}"/>
    <dgm:cxn modelId="{AB8D2830-5CA3-4A70-BE34-E2CB848FE05C}" srcId="{9A674266-6441-4808-BCDA-BD9CB8A82EAA}" destId="{2C5043F9-8921-44BF-A428-AFB1743ACFB0}" srcOrd="0" destOrd="0" parTransId="{FBA55C07-CDBF-4A92-91CE-0250F26E7519}" sibTransId="{CE4EAA0A-656E-4542-B6D2-0C78F6A00C20}"/>
    <dgm:cxn modelId="{E2DD184C-D790-4C1E-8B81-B75FCD14D097}" type="presOf" srcId="{9A674266-6441-4808-BCDA-BD9CB8A82EAA}" destId="{DE6E32D5-0759-46E3-BBF1-008DBF0E7AC5}" srcOrd="0" destOrd="0" presId="urn:microsoft.com/office/officeart/2005/8/layout/vList5"/>
    <dgm:cxn modelId="{A7CC025E-3BD9-4A40-AD9D-022E09381ECA}" type="presOf" srcId="{CA6963A1-B8DC-4A34-BE09-DBD6C9C923A6}" destId="{56C2F182-69BB-4589-9AD8-EA0ECE514BC0}" srcOrd="0" destOrd="0" presId="urn:microsoft.com/office/officeart/2005/8/layout/vList5"/>
    <dgm:cxn modelId="{D3FB9AF0-30F7-4D1B-AB7B-125346E173E9}" srcId="{5CD0854C-306E-4115-BB65-DFAABE0F1B68}" destId="{DEAA251B-B4F3-49A6-B81E-97E24A8CA233}" srcOrd="3" destOrd="0" parTransId="{BB8F5FD0-1D73-4D9D-BF75-E08EBBB7318A}" sibTransId="{6C32BFE5-E3E2-4CBD-8093-6A13D23F9EAA}"/>
    <dgm:cxn modelId="{92731E5F-110B-455B-86BA-F20C08E48D66}" srcId="{9A674266-6441-4808-BCDA-BD9CB8A82EAA}" destId="{E913AE5B-D28E-449E-A1BE-74F6E02E60B9}" srcOrd="1" destOrd="0" parTransId="{B6E1D000-6372-41DD-8E0B-14681CE5BC0E}" sibTransId="{B4417511-AE31-4AD6-AB35-D79F035CF0D1}"/>
    <dgm:cxn modelId="{8E95AF60-34E3-4521-9A4F-6996B7F52552}" srcId="{DEAA251B-B4F3-49A6-B81E-97E24A8CA233}" destId="{F8FA5D34-1382-4DE6-A411-CE1A315870A1}" srcOrd="1" destOrd="0" parTransId="{85C47589-0B02-4B6F-887A-65BF8F071BB8}" sibTransId="{F01B4CE4-5E91-4C73-923B-1E77F6A46605}"/>
    <dgm:cxn modelId="{E0FDDD50-0B79-470C-A3B6-5EC389525A9A}" srcId="{3F339F84-AB1F-40F7-A177-70F7599140A8}" destId="{E10FAAA2-EF48-4CDF-BA3C-23B79820F14E}" srcOrd="0" destOrd="0" parTransId="{2C490669-3137-4BF1-B182-BCDDE4A126F2}" sibTransId="{C658BDA3-EA60-4B85-A51D-1E31299575F5}"/>
    <dgm:cxn modelId="{8CDD50FA-50F4-43B8-BF04-C02B51BE4DF8}" type="presOf" srcId="{F8FA5D34-1382-4DE6-A411-CE1A315870A1}" destId="{7CFA98E7-2D00-457F-B564-7DD8BF7D10A0}" srcOrd="0" destOrd="1" presId="urn:microsoft.com/office/officeart/2005/8/layout/vList5"/>
    <dgm:cxn modelId="{26CBA0E3-25B8-4289-833E-4B33432FD932}" srcId="{3F339F84-AB1F-40F7-A177-70F7599140A8}" destId="{28A97A00-E53A-4620-BD69-222672EC77E0}" srcOrd="1" destOrd="0" parTransId="{93D67F35-3315-477C-B6A5-57A7C3BDC808}" sibTransId="{756600EA-7EFE-4ABC-B99E-7CAB1EB59990}"/>
    <dgm:cxn modelId="{7D0C7016-CB1D-4465-8233-F902DBFA3E85}" type="presOf" srcId="{E10FAAA2-EF48-4CDF-BA3C-23B79820F14E}" destId="{CB5825E9-36DF-43D0-8F49-1383A0C04B2D}" srcOrd="0" destOrd="0" presId="urn:microsoft.com/office/officeart/2005/8/layout/vList5"/>
    <dgm:cxn modelId="{5F2E9F01-D38A-4174-B828-36BF063E0300}" type="presOf" srcId="{DEAA251B-B4F3-49A6-B81E-97E24A8CA233}" destId="{1A36480F-15EE-4602-94F4-4A735E65846F}" srcOrd="0" destOrd="0" presId="urn:microsoft.com/office/officeart/2005/8/layout/vList5"/>
    <dgm:cxn modelId="{0016E1C3-9DD6-47A6-B72E-36E546129CE6}" type="presOf" srcId="{58512049-B514-4485-88F9-D5D5D0E9534F}" destId="{7CFA98E7-2D00-457F-B564-7DD8BF7D10A0}" srcOrd="0" destOrd="0" presId="urn:microsoft.com/office/officeart/2005/8/layout/vList5"/>
    <dgm:cxn modelId="{E6FA8D09-3332-4894-8565-6869A1C80197}" type="presOf" srcId="{2C5043F9-8921-44BF-A428-AFB1743ACFB0}" destId="{A483267F-D8FD-4ACB-B770-929116D28963}" srcOrd="0" destOrd="0" presId="urn:microsoft.com/office/officeart/2005/8/layout/vList5"/>
    <dgm:cxn modelId="{4168C475-A5C5-4EC4-968D-A03327899C68}" type="presParOf" srcId="{470CD588-7987-4E01-B73C-72022692B55A}" destId="{91A71D63-1A71-45EB-893D-50B56D5FF8AB}" srcOrd="0" destOrd="0" presId="urn:microsoft.com/office/officeart/2005/8/layout/vList5"/>
    <dgm:cxn modelId="{53B78880-CD58-4416-AFCD-4A1A05D589B9}" type="presParOf" srcId="{91A71D63-1A71-45EB-893D-50B56D5FF8AB}" destId="{2F3ABFD8-4FFF-4A28-AB3A-7DA5C1B9608A}" srcOrd="0" destOrd="0" presId="urn:microsoft.com/office/officeart/2005/8/layout/vList5"/>
    <dgm:cxn modelId="{8B7E2C36-C014-4744-A617-486E72467E98}" type="presParOf" srcId="{91A71D63-1A71-45EB-893D-50B56D5FF8AB}" destId="{5AAA74E4-A52D-4976-8D06-CCBF21C06953}" srcOrd="1" destOrd="0" presId="urn:microsoft.com/office/officeart/2005/8/layout/vList5"/>
    <dgm:cxn modelId="{95FC163C-FEDF-4775-8A83-D98E0FFA8C06}" type="presParOf" srcId="{470CD588-7987-4E01-B73C-72022692B55A}" destId="{D41D2FE0-7440-4D62-9D2A-E5DAB627FB15}" srcOrd="1" destOrd="0" presId="urn:microsoft.com/office/officeart/2005/8/layout/vList5"/>
    <dgm:cxn modelId="{09C0D96D-78CA-4962-9B5D-BE006FF21004}" type="presParOf" srcId="{470CD588-7987-4E01-B73C-72022692B55A}" destId="{4771A598-4268-4FD4-AC12-E6908BBB2523}" srcOrd="2" destOrd="0" presId="urn:microsoft.com/office/officeart/2005/8/layout/vList5"/>
    <dgm:cxn modelId="{D37B60A4-0A77-4F6E-B779-D4EB70B51AA3}" type="presParOf" srcId="{4771A598-4268-4FD4-AC12-E6908BBB2523}" destId="{56C2F182-69BB-4589-9AD8-EA0ECE514BC0}" srcOrd="0" destOrd="0" presId="urn:microsoft.com/office/officeart/2005/8/layout/vList5"/>
    <dgm:cxn modelId="{196A4EA1-7D05-4692-AD15-BD946EC26409}" type="presParOf" srcId="{4771A598-4268-4FD4-AC12-E6908BBB2523}" destId="{696569FB-56C9-4CDC-B99E-2F98D7561EE2}" srcOrd="1" destOrd="0" presId="urn:microsoft.com/office/officeart/2005/8/layout/vList5"/>
    <dgm:cxn modelId="{3DB317CD-8F93-470B-BADE-69E70BDE9CCF}" type="presParOf" srcId="{470CD588-7987-4E01-B73C-72022692B55A}" destId="{DD3EBB04-8A51-4FB0-8898-D53A5F79231A}" srcOrd="3" destOrd="0" presId="urn:microsoft.com/office/officeart/2005/8/layout/vList5"/>
    <dgm:cxn modelId="{7FFA947E-EAF5-453A-AC08-468263DC4755}" type="presParOf" srcId="{470CD588-7987-4E01-B73C-72022692B55A}" destId="{3DFE047B-DDBF-43CA-8711-ABE114CAAE4C}" srcOrd="4" destOrd="0" presId="urn:microsoft.com/office/officeart/2005/8/layout/vList5"/>
    <dgm:cxn modelId="{95DB1405-19C4-4146-8486-BDE2F80C1E48}" type="presParOf" srcId="{3DFE047B-DDBF-43CA-8711-ABE114CAAE4C}" destId="{DE6E32D5-0759-46E3-BBF1-008DBF0E7AC5}" srcOrd="0" destOrd="0" presId="urn:microsoft.com/office/officeart/2005/8/layout/vList5"/>
    <dgm:cxn modelId="{EE540439-7646-43A1-818F-37887411ED8A}" type="presParOf" srcId="{3DFE047B-DDBF-43CA-8711-ABE114CAAE4C}" destId="{A483267F-D8FD-4ACB-B770-929116D28963}" srcOrd="1" destOrd="0" presId="urn:microsoft.com/office/officeart/2005/8/layout/vList5"/>
    <dgm:cxn modelId="{D0C6D59A-2F6E-4598-BE58-9C5B5FE7D603}" type="presParOf" srcId="{470CD588-7987-4E01-B73C-72022692B55A}" destId="{564ECF43-088B-4EB4-A0E3-ADFC057E3996}" srcOrd="5" destOrd="0" presId="urn:microsoft.com/office/officeart/2005/8/layout/vList5"/>
    <dgm:cxn modelId="{5B557B80-3DF8-4238-8036-9199B4D877D6}" type="presParOf" srcId="{470CD588-7987-4E01-B73C-72022692B55A}" destId="{27B4A72F-CA0C-4F75-B4F5-3FD8E3B30F28}" srcOrd="6" destOrd="0" presId="urn:microsoft.com/office/officeart/2005/8/layout/vList5"/>
    <dgm:cxn modelId="{4D923347-15A4-4BBE-B588-FD1029F63F70}" type="presParOf" srcId="{27B4A72F-CA0C-4F75-B4F5-3FD8E3B30F28}" destId="{1A36480F-15EE-4602-94F4-4A735E65846F}" srcOrd="0" destOrd="0" presId="urn:microsoft.com/office/officeart/2005/8/layout/vList5"/>
    <dgm:cxn modelId="{3488DF0C-EE0B-4518-87DE-1A8095F8D55F}" type="presParOf" srcId="{27B4A72F-CA0C-4F75-B4F5-3FD8E3B30F28}" destId="{7CFA98E7-2D00-457F-B564-7DD8BF7D10A0}" srcOrd="1" destOrd="0" presId="urn:microsoft.com/office/officeart/2005/8/layout/vList5"/>
    <dgm:cxn modelId="{7C8D5784-8F25-4C81-9234-8B664E940992}" type="presParOf" srcId="{470CD588-7987-4E01-B73C-72022692B55A}" destId="{B3546575-ACFB-4C51-B673-9711EB872397}" srcOrd="7" destOrd="0" presId="urn:microsoft.com/office/officeart/2005/8/layout/vList5"/>
    <dgm:cxn modelId="{5550F24B-5586-4EE6-AC2E-3AA859D09610}" type="presParOf" srcId="{470CD588-7987-4E01-B73C-72022692B55A}" destId="{7AAD2D2D-116E-41AE-8E2B-CE359D50C9E2}" srcOrd="8" destOrd="0" presId="urn:microsoft.com/office/officeart/2005/8/layout/vList5"/>
    <dgm:cxn modelId="{F7044E89-4482-4629-B334-6BCD89F49FB7}" type="presParOf" srcId="{7AAD2D2D-116E-41AE-8E2B-CE359D50C9E2}" destId="{E92431E7-B905-46F9-ABBE-368EAB87AD9B}" srcOrd="0" destOrd="0" presId="urn:microsoft.com/office/officeart/2005/8/layout/vList5"/>
    <dgm:cxn modelId="{BB93EF89-5EC9-4F45-86AC-AE3112CD87D5}" type="presParOf" srcId="{7AAD2D2D-116E-41AE-8E2B-CE359D50C9E2}" destId="{CB5825E9-36DF-43D0-8F49-1383A0C04B2D}" srcOrd="1" destOrd="0" presId="urn:microsoft.com/office/officeart/2005/8/layout/vList5"/>
    <dgm:cxn modelId="{C74D1F8F-E077-4230-B9FD-A278AF5F303B}" type="presParOf" srcId="{470CD588-7987-4E01-B73C-72022692B55A}" destId="{8FFA58D0-CE41-451C-B0CE-D302C2C6B07B}" srcOrd="9" destOrd="0" presId="urn:microsoft.com/office/officeart/2005/8/layout/vList5"/>
    <dgm:cxn modelId="{D174D3D4-13AE-4309-AF44-FC9B6ED4B8E1}" type="presParOf" srcId="{470CD588-7987-4E01-B73C-72022692B55A}" destId="{A7740732-5AB2-4238-86A8-FC252F77E54B}" srcOrd="10" destOrd="0" presId="urn:microsoft.com/office/officeart/2005/8/layout/vList5"/>
    <dgm:cxn modelId="{64972EE8-C5C9-402B-9FD3-69A124F19DFF}" type="presParOf" srcId="{A7740732-5AB2-4238-86A8-FC252F77E54B}" destId="{FB3C0ECD-0B25-43A9-9B6D-D53514D36F66}" srcOrd="0" destOrd="0" presId="urn:microsoft.com/office/officeart/2005/8/layout/vList5"/>
    <dgm:cxn modelId="{3789444D-EAE2-43EC-8A4F-E43A919FFB6D}" type="presParOf" srcId="{A7740732-5AB2-4238-86A8-FC252F77E54B}" destId="{1ECA6ACD-12D5-41B7-96F6-73A70587242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DCF6B94D-764E-4FF0-ABD5-2FC0EB34D06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9A0830A8-3C11-4095-9344-27A6D865D80A}">
      <dgm:prSet phldrT="[Текст]">
        <dgm:style>
          <a:lnRef idx="2">
            <a:schemeClr val="accent2">
              <a:shade val="50000"/>
            </a:schemeClr>
          </a:lnRef>
          <a:fillRef idx="1">
            <a:schemeClr val="accent2"/>
          </a:fillRef>
          <a:effectRef idx="0">
            <a:schemeClr val="accent2"/>
          </a:effectRef>
          <a:fontRef idx="minor">
            <a:schemeClr val="lt1"/>
          </a:fontRef>
        </dgm:style>
      </dgm:prSet>
      <dgm:spPr/>
      <dgm:t>
        <a:bodyPr/>
        <a:lstStyle/>
        <a:p>
          <a:pPr algn="just"/>
          <a:r>
            <a:rPr lang="ru-RU" b="1" dirty="0" smtClean="0"/>
            <a:t>Проблема. </a:t>
          </a:r>
          <a:endParaRPr lang="ru-RU" dirty="0"/>
        </a:p>
      </dgm:t>
    </dgm:pt>
    <dgm:pt modelId="{8F400EA6-1A62-499E-BCF4-E14ECE9A51A6}" type="parTrans" cxnId="{D60F2A82-A407-470C-9728-E110DDD04A72}">
      <dgm:prSet/>
      <dgm:spPr/>
      <dgm:t>
        <a:bodyPr/>
        <a:lstStyle/>
        <a:p>
          <a:pPr algn="just"/>
          <a:endParaRPr lang="ru-RU"/>
        </a:p>
      </dgm:t>
    </dgm:pt>
    <dgm:pt modelId="{C8D9DE5E-DB60-49D3-9B57-AF9A6C58DE50}" type="sibTrans" cxnId="{D60F2A82-A407-470C-9728-E110DDD04A72}">
      <dgm:prSet/>
      <dgm:spPr/>
      <dgm:t>
        <a:bodyPr/>
        <a:lstStyle/>
        <a:p>
          <a:pPr algn="just"/>
          <a:endParaRPr lang="ru-RU"/>
        </a:p>
      </dgm:t>
    </dgm:pt>
    <dgm:pt modelId="{5851CE13-D90C-4213-B1F7-52EDE614EFE4}">
      <dgm:prSet/>
      <dgm:spPr/>
      <dgm:t>
        <a:bodyPr/>
        <a:lstStyle/>
        <a:p>
          <a:pPr algn="just"/>
          <a:r>
            <a:rPr lang="ru-RU" b="1" smtClean="0"/>
            <a:t>Возможное решение </a:t>
          </a:r>
          <a:endParaRPr lang="ru-RU"/>
        </a:p>
      </dgm:t>
    </dgm:pt>
    <dgm:pt modelId="{4ADB498B-8CA2-415C-8731-A4EEEE0551AE}" type="parTrans" cxnId="{9235FBB0-BCD1-40A1-862D-8371F0782DD5}">
      <dgm:prSet/>
      <dgm:spPr/>
      <dgm:t>
        <a:bodyPr/>
        <a:lstStyle/>
        <a:p>
          <a:pPr algn="just"/>
          <a:endParaRPr lang="ru-RU"/>
        </a:p>
      </dgm:t>
    </dgm:pt>
    <dgm:pt modelId="{E9892F62-D952-4A47-B17B-427BB98B6654}" type="sibTrans" cxnId="{9235FBB0-BCD1-40A1-862D-8371F0782DD5}">
      <dgm:prSet/>
      <dgm:spPr/>
      <dgm:t>
        <a:bodyPr/>
        <a:lstStyle/>
        <a:p>
          <a:pPr algn="just"/>
          <a:endParaRPr lang="ru-RU"/>
        </a:p>
      </dgm:t>
    </dgm:pt>
    <dgm:pt modelId="{6FDD8F4C-D67A-4CB4-819C-AC527BDECB1C}">
      <dgm:prSet/>
      <dgm:spPr/>
      <dgm:t>
        <a:bodyPr/>
        <a:lstStyle/>
        <a:p>
          <a:pPr algn="just"/>
          <a:r>
            <a:rPr lang="ru-RU" dirty="0" smtClean="0"/>
            <a:t>Учителю важно самому </a:t>
          </a:r>
          <a:r>
            <a:rPr lang="ru-RU" b="1" i="1" dirty="0" smtClean="0"/>
            <a:t>использовать слова вежливости </a:t>
          </a:r>
          <a:r>
            <a:rPr lang="ru-RU" dirty="0" smtClean="0"/>
            <a:t>на уроке («Спасибо», «Извини», «Я прошу прощения», «Пожалуйста», «Рад(а) помочь», «Я вам благодарен(-на)»). </a:t>
          </a:r>
          <a:endParaRPr lang="ru-RU" dirty="0"/>
        </a:p>
      </dgm:t>
    </dgm:pt>
    <dgm:pt modelId="{02573C71-5012-4FDD-9EA6-5EE5E98C30F9}" type="parTrans" cxnId="{94818263-55EC-4DF5-A064-72D74A05CD23}">
      <dgm:prSet/>
      <dgm:spPr/>
      <dgm:t>
        <a:bodyPr/>
        <a:lstStyle/>
        <a:p>
          <a:pPr algn="just"/>
          <a:endParaRPr lang="ru-RU"/>
        </a:p>
      </dgm:t>
    </dgm:pt>
    <dgm:pt modelId="{F46EF649-14DD-4C95-B7B6-B25DD44E8A08}" type="sibTrans" cxnId="{94818263-55EC-4DF5-A064-72D74A05CD23}">
      <dgm:prSet/>
      <dgm:spPr/>
      <dgm:t>
        <a:bodyPr/>
        <a:lstStyle/>
        <a:p>
          <a:pPr algn="just"/>
          <a:endParaRPr lang="ru-RU"/>
        </a:p>
      </dgm:t>
    </dgm:pt>
    <dgm:pt modelId="{B8991E81-C509-445C-8BCD-38B20094B6ED}">
      <dgm:prSet/>
      <dgm:spPr/>
      <dgm:t>
        <a:bodyPr/>
        <a:lstStyle/>
        <a:p>
          <a:pPr algn="just"/>
          <a:r>
            <a:rPr lang="ru-RU" dirty="0" smtClean="0"/>
            <a:t>Чаще пояснять, с чем связаны слова вежливости («Я вам бла­годарна за то, что вы не поленились прочитать дополнительные статьи», «Я прошу прощения, что перепутал номер упражнения для домашнего задания»). </a:t>
          </a:r>
          <a:endParaRPr lang="ru-RU" dirty="0"/>
        </a:p>
      </dgm:t>
    </dgm:pt>
    <dgm:pt modelId="{B24776B5-F0BD-46B9-8227-9843825002C0}" type="parTrans" cxnId="{8DC04905-A06F-4D11-9466-266D2648D47A}">
      <dgm:prSet/>
      <dgm:spPr/>
      <dgm:t>
        <a:bodyPr/>
        <a:lstStyle/>
        <a:p>
          <a:pPr algn="just"/>
          <a:endParaRPr lang="ru-RU"/>
        </a:p>
      </dgm:t>
    </dgm:pt>
    <dgm:pt modelId="{148CC738-6240-42BD-A5AB-A7FF86DB0A08}" type="sibTrans" cxnId="{8DC04905-A06F-4D11-9466-266D2648D47A}">
      <dgm:prSet/>
      <dgm:spPr/>
      <dgm:t>
        <a:bodyPr/>
        <a:lstStyle/>
        <a:p>
          <a:pPr algn="just"/>
          <a:endParaRPr lang="ru-RU"/>
        </a:p>
      </dgm:t>
    </dgm:pt>
    <dgm:pt modelId="{616E20D3-848E-414A-A30C-5D0EC897D5A7}">
      <dgm:prSet/>
      <dgm:spPr/>
      <dgm:t>
        <a:bodyPr/>
        <a:lstStyle/>
        <a:p>
          <a:pPr algn="just"/>
          <a:r>
            <a:rPr lang="ru-RU" dirty="0" smtClean="0"/>
            <a:t>Положительная стратегия — </a:t>
          </a:r>
          <a:r>
            <a:rPr lang="ru-RU" b="1" i="1" dirty="0" smtClean="0"/>
            <a:t>создавать ситуации, когда учени­кам необходимо проявить вежливость друг к другу </a:t>
          </a:r>
          <a:r>
            <a:rPr lang="ru-RU" dirty="0" smtClean="0"/>
            <a:t>(например, при использовании групповой работы напоминать школьникам о необходимости благодарить одноклассников за хорошие идеи или извиняться, если вдруг ребенок перебивает другого).</a:t>
          </a:r>
          <a:endParaRPr lang="ru-RU" dirty="0"/>
        </a:p>
      </dgm:t>
    </dgm:pt>
    <dgm:pt modelId="{6E992A6F-3240-456B-B81F-027728113D45}" type="parTrans" cxnId="{F77215C9-7905-42A3-AB86-4703E7A22347}">
      <dgm:prSet/>
      <dgm:spPr/>
      <dgm:t>
        <a:bodyPr/>
        <a:lstStyle/>
        <a:p>
          <a:pPr algn="just"/>
          <a:endParaRPr lang="ru-RU"/>
        </a:p>
      </dgm:t>
    </dgm:pt>
    <dgm:pt modelId="{3E9F2204-0734-4E32-88D5-E191C01B91CA}" type="sibTrans" cxnId="{F77215C9-7905-42A3-AB86-4703E7A22347}">
      <dgm:prSet/>
      <dgm:spPr/>
      <dgm:t>
        <a:bodyPr/>
        <a:lstStyle/>
        <a:p>
          <a:pPr algn="just"/>
          <a:endParaRPr lang="ru-RU"/>
        </a:p>
      </dgm:t>
    </dgm:pt>
    <dgm:pt modelId="{CBC97A68-DF40-41F7-90B6-B342907BDBE8}">
      <dgm:prSet phldrT="[Текст]"/>
      <dgm:spPr/>
      <dgm:t>
        <a:bodyPr/>
        <a:lstStyle/>
        <a:p>
          <a:pPr algn="just"/>
          <a:r>
            <a:rPr lang="ru-RU" smtClean="0"/>
            <a:t>Некоторые учителя не считают нужным быть вежливы­ми на уроке. </a:t>
          </a:r>
          <a:r>
            <a:rPr lang="ru-RU" dirty="0" smtClean="0"/>
            <a:t>Учитель часто находится в позиции главного, команду­ющего, который не благодарит и не просит прощения. Как правило, это негативно влияет на установление доверительных отношений с классом. </a:t>
          </a:r>
          <a:endParaRPr lang="ru-RU" dirty="0"/>
        </a:p>
      </dgm:t>
    </dgm:pt>
    <dgm:pt modelId="{5D715F19-8310-40DD-9825-C82765F66FAE}" type="parTrans" cxnId="{469FEBE6-F741-41D1-8F0B-1569BD3CF363}">
      <dgm:prSet/>
      <dgm:spPr/>
      <dgm:t>
        <a:bodyPr/>
        <a:lstStyle/>
        <a:p>
          <a:pPr algn="just"/>
          <a:endParaRPr lang="ru-RU"/>
        </a:p>
      </dgm:t>
    </dgm:pt>
    <dgm:pt modelId="{C4FE0643-F50F-437A-B233-E026C5289CF4}" type="sibTrans" cxnId="{469FEBE6-F741-41D1-8F0B-1569BD3CF363}">
      <dgm:prSet/>
      <dgm:spPr/>
      <dgm:t>
        <a:bodyPr/>
        <a:lstStyle/>
        <a:p>
          <a:pPr algn="just"/>
          <a:endParaRPr lang="ru-RU"/>
        </a:p>
      </dgm:t>
    </dgm:pt>
    <dgm:pt modelId="{54379A04-CD1A-4497-96AB-E79341B6CD08}" type="pres">
      <dgm:prSet presAssocID="{DCF6B94D-764E-4FF0-ABD5-2FC0EB34D06E}" presName="linear" presStyleCnt="0">
        <dgm:presLayoutVars>
          <dgm:animLvl val="lvl"/>
          <dgm:resizeHandles val="exact"/>
        </dgm:presLayoutVars>
      </dgm:prSet>
      <dgm:spPr/>
      <dgm:t>
        <a:bodyPr/>
        <a:lstStyle/>
        <a:p>
          <a:endParaRPr lang="ru-RU"/>
        </a:p>
      </dgm:t>
    </dgm:pt>
    <dgm:pt modelId="{083CC458-EADF-4DFD-BD89-B4DB2DC140BA}" type="pres">
      <dgm:prSet presAssocID="{9A0830A8-3C11-4095-9344-27A6D865D80A}" presName="parentText" presStyleLbl="node1" presStyleIdx="0" presStyleCnt="2">
        <dgm:presLayoutVars>
          <dgm:chMax val="0"/>
          <dgm:bulletEnabled val="1"/>
        </dgm:presLayoutVars>
      </dgm:prSet>
      <dgm:spPr/>
      <dgm:t>
        <a:bodyPr/>
        <a:lstStyle/>
        <a:p>
          <a:endParaRPr lang="ru-RU"/>
        </a:p>
      </dgm:t>
    </dgm:pt>
    <dgm:pt modelId="{663E155E-9E1C-4363-8C39-57BFEF580CE5}" type="pres">
      <dgm:prSet presAssocID="{9A0830A8-3C11-4095-9344-27A6D865D80A}" presName="childText" presStyleLbl="revTx" presStyleIdx="0" presStyleCnt="2">
        <dgm:presLayoutVars>
          <dgm:bulletEnabled val="1"/>
        </dgm:presLayoutVars>
      </dgm:prSet>
      <dgm:spPr/>
      <dgm:t>
        <a:bodyPr/>
        <a:lstStyle/>
        <a:p>
          <a:endParaRPr lang="ru-RU"/>
        </a:p>
      </dgm:t>
    </dgm:pt>
    <dgm:pt modelId="{A87E3E96-5185-4999-B98F-CE6005776971}" type="pres">
      <dgm:prSet presAssocID="{5851CE13-D90C-4213-B1F7-52EDE614EFE4}" presName="parentText" presStyleLbl="node1" presStyleIdx="1" presStyleCnt="2">
        <dgm:presLayoutVars>
          <dgm:chMax val="0"/>
          <dgm:bulletEnabled val="1"/>
        </dgm:presLayoutVars>
      </dgm:prSet>
      <dgm:spPr/>
      <dgm:t>
        <a:bodyPr/>
        <a:lstStyle/>
        <a:p>
          <a:endParaRPr lang="ru-RU"/>
        </a:p>
      </dgm:t>
    </dgm:pt>
    <dgm:pt modelId="{4EC72412-D57C-4DD1-838F-A6A5D92FF397}" type="pres">
      <dgm:prSet presAssocID="{5851CE13-D90C-4213-B1F7-52EDE614EFE4}" presName="childText" presStyleLbl="revTx" presStyleIdx="1" presStyleCnt="2">
        <dgm:presLayoutVars>
          <dgm:bulletEnabled val="1"/>
        </dgm:presLayoutVars>
      </dgm:prSet>
      <dgm:spPr/>
      <dgm:t>
        <a:bodyPr/>
        <a:lstStyle/>
        <a:p>
          <a:endParaRPr lang="ru-RU"/>
        </a:p>
      </dgm:t>
    </dgm:pt>
  </dgm:ptLst>
  <dgm:cxnLst>
    <dgm:cxn modelId="{DA40C2A3-C4AE-4F22-8A62-A7FE42831EF0}" type="presOf" srcId="{5851CE13-D90C-4213-B1F7-52EDE614EFE4}" destId="{A87E3E96-5185-4999-B98F-CE6005776971}" srcOrd="0" destOrd="0" presId="urn:microsoft.com/office/officeart/2005/8/layout/vList2"/>
    <dgm:cxn modelId="{9235FBB0-BCD1-40A1-862D-8371F0782DD5}" srcId="{DCF6B94D-764E-4FF0-ABD5-2FC0EB34D06E}" destId="{5851CE13-D90C-4213-B1F7-52EDE614EFE4}" srcOrd="1" destOrd="0" parTransId="{4ADB498B-8CA2-415C-8731-A4EEEE0551AE}" sibTransId="{E9892F62-D952-4A47-B17B-427BB98B6654}"/>
    <dgm:cxn modelId="{469FEBE6-F741-41D1-8F0B-1569BD3CF363}" srcId="{9A0830A8-3C11-4095-9344-27A6D865D80A}" destId="{CBC97A68-DF40-41F7-90B6-B342907BDBE8}" srcOrd="0" destOrd="0" parTransId="{5D715F19-8310-40DD-9825-C82765F66FAE}" sibTransId="{C4FE0643-F50F-437A-B233-E026C5289CF4}"/>
    <dgm:cxn modelId="{368CAF93-CA11-4DB4-9B6E-92B5ED960ACE}" type="presOf" srcId="{9A0830A8-3C11-4095-9344-27A6D865D80A}" destId="{083CC458-EADF-4DFD-BD89-B4DB2DC140BA}" srcOrd="0" destOrd="0" presId="urn:microsoft.com/office/officeart/2005/8/layout/vList2"/>
    <dgm:cxn modelId="{A855011F-69C4-4F9F-B97B-955F458AE8A3}" type="presOf" srcId="{616E20D3-848E-414A-A30C-5D0EC897D5A7}" destId="{4EC72412-D57C-4DD1-838F-A6A5D92FF397}" srcOrd="0" destOrd="2" presId="urn:microsoft.com/office/officeart/2005/8/layout/vList2"/>
    <dgm:cxn modelId="{8DC04905-A06F-4D11-9466-266D2648D47A}" srcId="{5851CE13-D90C-4213-B1F7-52EDE614EFE4}" destId="{B8991E81-C509-445C-8BCD-38B20094B6ED}" srcOrd="1" destOrd="0" parTransId="{B24776B5-F0BD-46B9-8227-9843825002C0}" sibTransId="{148CC738-6240-42BD-A5AB-A7FF86DB0A08}"/>
    <dgm:cxn modelId="{F77215C9-7905-42A3-AB86-4703E7A22347}" srcId="{5851CE13-D90C-4213-B1F7-52EDE614EFE4}" destId="{616E20D3-848E-414A-A30C-5D0EC897D5A7}" srcOrd="2" destOrd="0" parTransId="{6E992A6F-3240-456B-B81F-027728113D45}" sibTransId="{3E9F2204-0734-4E32-88D5-E191C01B91CA}"/>
    <dgm:cxn modelId="{50982D90-0411-4A6A-87E2-36E82014D396}" type="presOf" srcId="{6FDD8F4C-D67A-4CB4-819C-AC527BDECB1C}" destId="{4EC72412-D57C-4DD1-838F-A6A5D92FF397}" srcOrd="0" destOrd="0" presId="urn:microsoft.com/office/officeart/2005/8/layout/vList2"/>
    <dgm:cxn modelId="{DD444D57-AA27-40F3-AFC1-352C27E59C7E}" type="presOf" srcId="{DCF6B94D-764E-4FF0-ABD5-2FC0EB34D06E}" destId="{54379A04-CD1A-4497-96AB-E79341B6CD08}" srcOrd="0" destOrd="0" presId="urn:microsoft.com/office/officeart/2005/8/layout/vList2"/>
    <dgm:cxn modelId="{D60F2A82-A407-470C-9728-E110DDD04A72}" srcId="{DCF6B94D-764E-4FF0-ABD5-2FC0EB34D06E}" destId="{9A0830A8-3C11-4095-9344-27A6D865D80A}" srcOrd="0" destOrd="0" parTransId="{8F400EA6-1A62-499E-BCF4-E14ECE9A51A6}" sibTransId="{C8D9DE5E-DB60-49D3-9B57-AF9A6C58DE50}"/>
    <dgm:cxn modelId="{94818263-55EC-4DF5-A064-72D74A05CD23}" srcId="{5851CE13-D90C-4213-B1F7-52EDE614EFE4}" destId="{6FDD8F4C-D67A-4CB4-819C-AC527BDECB1C}" srcOrd="0" destOrd="0" parTransId="{02573C71-5012-4FDD-9EA6-5EE5E98C30F9}" sibTransId="{F46EF649-14DD-4C95-B7B6-B25DD44E8A08}"/>
    <dgm:cxn modelId="{62BDC821-F790-4A40-92CA-5167A77CFCCC}" type="presOf" srcId="{CBC97A68-DF40-41F7-90B6-B342907BDBE8}" destId="{663E155E-9E1C-4363-8C39-57BFEF580CE5}" srcOrd="0" destOrd="0" presId="urn:microsoft.com/office/officeart/2005/8/layout/vList2"/>
    <dgm:cxn modelId="{BB88B190-B420-41DA-8CFE-6A42EE9F8DA7}" type="presOf" srcId="{B8991E81-C509-445C-8BCD-38B20094B6ED}" destId="{4EC72412-D57C-4DD1-838F-A6A5D92FF397}" srcOrd="0" destOrd="1" presId="urn:microsoft.com/office/officeart/2005/8/layout/vList2"/>
    <dgm:cxn modelId="{1C8086FC-F9FB-4D5A-ACCF-A0A5E519DE53}" type="presParOf" srcId="{54379A04-CD1A-4497-96AB-E79341B6CD08}" destId="{083CC458-EADF-4DFD-BD89-B4DB2DC140BA}" srcOrd="0" destOrd="0" presId="urn:microsoft.com/office/officeart/2005/8/layout/vList2"/>
    <dgm:cxn modelId="{A93FC4EF-0BF8-4EC2-8383-344DB53FAE62}" type="presParOf" srcId="{54379A04-CD1A-4497-96AB-E79341B6CD08}" destId="{663E155E-9E1C-4363-8C39-57BFEF580CE5}" srcOrd="1" destOrd="0" presId="urn:microsoft.com/office/officeart/2005/8/layout/vList2"/>
    <dgm:cxn modelId="{4D72BE31-8247-48C6-8F36-3CE697751423}" type="presParOf" srcId="{54379A04-CD1A-4497-96AB-E79341B6CD08}" destId="{A87E3E96-5185-4999-B98F-CE6005776971}" srcOrd="2" destOrd="0" presId="urn:microsoft.com/office/officeart/2005/8/layout/vList2"/>
    <dgm:cxn modelId="{290EA9B9-7EC4-45CC-B713-B135EEB30AC8}" type="presParOf" srcId="{54379A04-CD1A-4497-96AB-E79341B6CD08}" destId="{4EC72412-D57C-4DD1-838F-A6A5D92FF39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A52D78D8-576C-43C8-8F2C-92B97D87ACE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237D933E-E6A4-42A7-80F9-B4B2CA67E31A}">
      <dgm:prSet phldrT="[Текст]"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algn="just"/>
          <a:r>
            <a:rPr lang="ru-RU" sz="2200" b="1" dirty="0" smtClean="0"/>
            <a:t>Проблема. </a:t>
          </a:r>
          <a:endParaRPr lang="ru-RU" sz="2200" dirty="0"/>
        </a:p>
      </dgm:t>
    </dgm:pt>
    <dgm:pt modelId="{DFF14A12-4F61-43D1-B10C-55E033622684}" type="parTrans" cxnId="{1E79C250-64ED-428D-B27B-6DAA8B98979D}">
      <dgm:prSet/>
      <dgm:spPr/>
      <dgm:t>
        <a:bodyPr/>
        <a:lstStyle/>
        <a:p>
          <a:pPr algn="just"/>
          <a:endParaRPr lang="ru-RU" sz="2200"/>
        </a:p>
      </dgm:t>
    </dgm:pt>
    <dgm:pt modelId="{912E9D73-C1AD-45A6-8958-A4FCABFF25DE}" type="sibTrans" cxnId="{1E79C250-64ED-428D-B27B-6DAA8B98979D}">
      <dgm:prSet/>
      <dgm:spPr/>
      <dgm:t>
        <a:bodyPr/>
        <a:lstStyle/>
        <a:p>
          <a:pPr algn="just"/>
          <a:endParaRPr lang="ru-RU" sz="2200"/>
        </a:p>
      </dgm:t>
    </dgm:pt>
    <dgm:pt modelId="{8C518A37-0ECF-4381-AC90-5C69EED7686B}">
      <dgm:prSet custT="1"/>
      <dgm:spPr/>
      <dgm:t>
        <a:bodyPr/>
        <a:lstStyle/>
        <a:p>
          <a:pPr algn="just"/>
          <a:r>
            <a:rPr lang="ru-RU" sz="2200" dirty="0" smtClean="0"/>
            <a:t>В то же время групповая работа может быть очень эффективным инструментом обучения: так у каждого есть время для участия в работе и при умелом распределении ролей в группе и сильные и слабые находят себя. </a:t>
          </a:r>
          <a:endParaRPr lang="ru-RU" sz="2200" dirty="0"/>
        </a:p>
      </dgm:t>
    </dgm:pt>
    <dgm:pt modelId="{9A90BD0E-814B-4287-961F-0BD6B68871F1}" type="parTrans" cxnId="{B9790928-9A13-4676-8B2E-777249A20D17}">
      <dgm:prSet/>
      <dgm:spPr/>
      <dgm:t>
        <a:bodyPr/>
        <a:lstStyle/>
        <a:p>
          <a:pPr algn="just"/>
          <a:endParaRPr lang="ru-RU" sz="2200"/>
        </a:p>
      </dgm:t>
    </dgm:pt>
    <dgm:pt modelId="{28EDF562-12F4-41BE-B1D0-151EB225637D}" type="sibTrans" cxnId="{B9790928-9A13-4676-8B2E-777249A20D17}">
      <dgm:prSet/>
      <dgm:spPr/>
      <dgm:t>
        <a:bodyPr/>
        <a:lstStyle/>
        <a:p>
          <a:pPr algn="just"/>
          <a:endParaRPr lang="ru-RU" sz="2200"/>
        </a:p>
      </dgm:t>
    </dgm:pt>
    <dgm:pt modelId="{C9CBE083-2D20-485C-B9A5-10801C5BE6A7}">
      <dgm:prSet custT="1"/>
      <dgm:spPr/>
      <dgm:t>
        <a:bodyPr/>
        <a:lstStyle/>
        <a:p>
          <a:pPr algn="just"/>
          <a:r>
            <a:rPr lang="ru-RU" sz="2200" b="1" smtClean="0"/>
            <a:t>Возможные решения </a:t>
          </a:r>
          <a:endParaRPr lang="ru-RU" sz="2200"/>
        </a:p>
      </dgm:t>
    </dgm:pt>
    <dgm:pt modelId="{C74F868D-3E1A-4F74-A799-795B7E0AC8EC}" type="parTrans" cxnId="{39C75AD1-D4AE-4725-8342-0DE1DA459C59}">
      <dgm:prSet/>
      <dgm:spPr/>
      <dgm:t>
        <a:bodyPr/>
        <a:lstStyle/>
        <a:p>
          <a:pPr algn="just"/>
          <a:endParaRPr lang="ru-RU" sz="2200"/>
        </a:p>
      </dgm:t>
    </dgm:pt>
    <dgm:pt modelId="{78BA4A4C-102E-4BEC-9872-616A409DA7A0}" type="sibTrans" cxnId="{39C75AD1-D4AE-4725-8342-0DE1DA459C59}">
      <dgm:prSet/>
      <dgm:spPr/>
      <dgm:t>
        <a:bodyPr/>
        <a:lstStyle/>
        <a:p>
          <a:pPr algn="just"/>
          <a:endParaRPr lang="ru-RU" sz="2200"/>
        </a:p>
      </dgm:t>
    </dgm:pt>
    <dgm:pt modelId="{F83847B1-1F5A-4BC4-B455-25352C24A04A}">
      <dgm:prSet custT="1"/>
      <dgm:spPr/>
      <dgm:t>
        <a:bodyPr/>
        <a:lstStyle/>
        <a:p>
          <a:pPr algn="just"/>
          <a:r>
            <a:rPr lang="ru-RU" sz="2200" dirty="0" smtClean="0"/>
            <a:t>Чтобы организовать групповую работу правильно, необходимо знать несколько важных аспектов из сферы совместной работы:</a:t>
          </a:r>
          <a:endParaRPr lang="ru-RU" sz="2200" dirty="0"/>
        </a:p>
      </dgm:t>
    </dgm:pt>
    <dgm:pt modelId="{57A21D50-1E00-427D-B89F-FA570A241620}" type="parTrans" cxnId="{54B48026-448F-4F20-A259-0997B18AFE54}">
      <dgm:prSet/>
      <dgm:spPr/>
      <dgm:t>
        <a:bodyPr/>
        <a:lstStyle/>
        <a:p>
          <a:pPr algn="just"/>
          <a:endParaRPr lang="ru-RU" sz="2200"/>
        </a:p>
      </dgm:t>
    </dgm:pt>
    <dgm:pt modelId="{C8F5CD3D-0365-4B60-88A5-43AF65330B74}" type="sibTrans" cxnId="{54B48026-448F-4F20-A259-0997B18AFE54}">
      <dgm:prSet/>
      <dgm:spPr/>
      <dgm:t>
        <a:bodyPr/>
        <a:lstStyle/>
        <a:p>
          <a:pPr algn="just"/>
          <a:endParaRPr lang="ru-RU" sz="2200"/>
        </a:p>
      </dgm:t>
    </dgm:pt>
    <dgm:pt modelId="{ECB112DC-EE1F-4877-9CDD-EC7449F6C43C}">
      <dgm:prSet phldrT="[Текст]" custT="1"/>
      <dgm:spPr/>
      <dgm:t>
        <a:bodyPr/>
        <a:lstStyle/>
        <a:p>
          <a:pPr algn="just"/>
          <a:r>
            <a:rPr lang="ru-RU" sz="2200" smtClean="0"/>
            <a:t>Итак, типичный пример того, что принято называть групповой работой. </a:t>
          </a:r>
          <a:r>
            <a:rPr lang="ru-RU" sz="2200" dirty="0" smtClean="0"/>
            <a:t>Учитель говорит: «Дети, вот вам задание… Образуйте с соседями группу по четыре человека. Сделайте зада­ние. Каждый в своей тетради, не подсматривать! Итак, проверим…» </a:t>
          </a:r>
          <a:endParaRPr lang="ru-RU" sz="2200" dirty="0"/>
        </a:p>
      </dgm:t>
    </dgm:pt>
    <dgm:pt modelId="{290C5717-F3F6-4AE1-82D1-A4230C464514}" type="parTrans" cxnId="{684CD000-11D7-4BB0-80CA-EA8C093B5A1D}">
      <dgm:prSet/>
      <dgm:spPr/>
      <dgm:t>
        <a:bodyPr/>
        <a:lstStyle/>
        <a:p>
          <a:pPr algn="just"/>
          <a:endParaRPr lang="ru-RU" sz="2200"/>
        </a:p>
      </dgm:t>
    </dgm:pt>
    <dgm:pt modelId="{95B6A979-9BF8-486D-84B1-E79B1FEFD4A1}" type="sibTrans" cxnId="{684CD000-11D7-4BB0-80CA-EA8C093B5A1D}">
      <dgm:prSet/>
      <dgm:spPr/>
      <dgm:t>
        <a:bodyPr/>
        <a:lstStyle/>
        <a:p>
          <a:pPr algn="just"/>
          <a:endParaRPr lang="ru-RU" sz="2200"/>
        </a:p>
      </dgm:t>
    </dgm:pt>
    <dgm:pt modelId="{DD7AB475-42F1-464B-81AC-E5C59FDF71E6}">
      <dgm:prSet custT="1"/>
      <dgm:spPr/>
      <dgm:t>
        <a:bodyPr/>
        <a:lstStyle/>
        <a:p>
          <a:pPr algn="just"/>
          <a:r>
            <a:rPr lang="ru-RU" sz="2200" b="1" dirty="0" smtClean="0">
              <a:hlinkClick xmlns:r="http://schemas.openxmlformats.org/officeDocument/2006/relationships" r:id="rId1" action="ppaction://hlinksldjump"/>
            </a:rPr>
            <a:t>Как распределить детей по группам?</a:t>
          </a:r>
          <a:endParaRPr lang="ru-RU" sz="2200" dirty="0"/>
        </a:p>
      </dgm:t>
    </dgm:pt>
    <dgm:pt modelId="{453DCACA-729A-4D2F-AA51-0B1E36AE8BBB}" type="parTrans" cxnId="{1256A3A4-8DC8-4E61-920F-A247A1300D49}">
      <dgm:prSet/>
      <dgm:spPr/>
      <dgm:t>
        <a:bodyPr/>
        <a:lstStyle/>
        <a:p>
          <a:endParaRPr lang="ru-RU" sz="2200"/>
        </a:p>
      </dgm:t>
    </dgm:pt>
    <dgm:pt modelId="{14DCFBD4-2EE9-4203-9E2C-E4B77FD0A43E}" type="sibTrans" cxnId="{1256A3A4-8DC8-4E61-920F-A247A1300D49}">
      <dgm:prSet/>
      <dgm:spPr/>
      <dgm:t>
        <a:bodyPr/>
        <a:lstStyle/>
        <a:p>
          <a:endParaRPr lang="ru-RU" sz="2200"/>
        </a:p>
      </dgm:t>
    </dgm:pt>
    <dgm:pt modelId="{8409B5C8-10C3-4587-8E5C-AEB7ED5B52C6}">
      <dgm:prSet custT="1"/>
      <dgm:spPr/>
      <dgm:t>
        <a:bodyPr/>
        <a:lstStyle/>
        <a:p>
          <a:r>
            <a:rPr lang="ru-RU" sz="2200" b="1" dirty="0" smtClean="0">
              <a:hlinkClick xmlns:r="http://schemas.openxmlformats.org/officeDocument/2006/relationships" r:id="rId2" action="ppaction://hlinksldjump"/>
            </a:rPr>
            <a:t>Как создать разнородную группу?</a:t>
          </a:r>
          <a:endParaRPr lang="ru-RU" sz="2200" dirty="0"/>
        </a:p>
      </dgm:t>
    </dgm:pt>
    <dgm:pt modelId="{BDDB99E3-3E47-4943-9354-7A3DD617A38E}" type="parTrans" cxnId="{F6266E71-2D77-434B-AF77-CAAF8CDD64BD}">
      <dgm:prSet/>
      <dgm:spPr/>
      <dgm:t>
        <a:bodyPr/>
        <a:lstStyle/>
        <a:p>
          <a:endParaRPr lang="ru-RU" sz="2200"/>
        </a:p>
      </dgm:t>
    </dgm:pt>
    <dgm:pt modelId="{E2224D1A-A22D-4DB7-ADDC-EDBAA8214A1F}" type="sibTrans" cxnId="{F6266E71-2D77-434B-AF77-CAAF8CDD64BD}">
      <dgm:prSet/>
      <dgm:spPr/>
      <dgm:t>
        <a:bodyPr/>
        <a:lstStyle/>
        <a:p>
          <a:endParaRPr lang="ru-RU" sz="2200"/>
        </a:p>
      </dgm:t>
    </dgm:pt>
    <dgm:pt modelId="{DDEC0E67-4A9C-4FBA-AF4B-F83D1EC4C3CB}">
      <dgm:prSet custT="1"/>
      <dgm:spPr/>
      <dgm:t>
        <a:bodyPr/>
        <a:lstStyle/>
        <a:p>
          <a:r>
            <a:rPr lang="ru-RU" sz="2200" b="1" dirty="0" smtClean="0">
              <a:hlinkClick xmlns:r="http://schemas.openxmlformats.org/officeDocument/2006/relationships" r:id="rId3" action="ppaction://hlinksldjump"/>
            </a:rPr>
            <a:t>Какие бывают группы?</a:t>
          </a:r>
          <a:r>
            <a:rPr lang="ru-RU" sz="2200" b="1" dirty="0" smtClean="0"/>
            <a:t> + Формы групповой работы: </a:t>
          </a:r>
          <a:r>
            <a:rPr lang="ru-RU" sz="2200" b="1" dirty="0" smtClean="0">
              <a:hlinkClick xmlns:r="http://schemas.openxmlformats.org/officeDocument/2006/relationships" r:id="rId4" action="ppaction://hlinksldjump"/>
            </a:rPr>
            <a:t>1</a:t>
          </a:r>
          <a:r>
            <a:rPr lang="ru-RU" sz="2200" b="1" dirty="0" smtClean="0"/>
            <a:t> и </a:t>
          </a:r>
          <a:r>
            <a:rPr lang="ru-RU" sz="2200" b="1" dirty="0" smtClean="0">
              <a:hlinkClick xmlns:r="http://schemas.openxmlformats.org/officeDocument/2006/relationships" r:id="rId5" action="ppaction://hlinksldjump"/>
            </a:rPr>
            <a:t>2</a:t>
          </a:r>
          <a:endParaRPr lang="ru-RU" sz="2200" dirty="0"/>
        </a:p>
      </dgm:t>
    </dgm:pt>
    <dgm:pt modelId="{8DBD769A-9550-4C97-A4A1-9AF221E104BE}" type="parTrans" cxnId="{B161BCA1-3B1B-488B-9793-8A2AB88BC11A}">
      <dgm:prSet/>
      <dgm:spPr/>
      <dgm:t>
        <a:bodyPr/>
        <a:lstStyle/>
        <a:p>
          <a:endParaRPr lang="ru-RU" sz="2200"/>
        </a:p>
      </dgm:t>
    </dgm:pt>
    <dgm:pt modelId="{D06A0982-8B81-43A6-8AFB-5B5A8D9C2CAE}" type="sibTrans" cxnId="{B161BCA1-3B1B-488B-9793-8A2AB88BC11A}">
      <dgm:prSet/>
      <dgm:spPr/>
      <dgm:t>
        <a:bodyPr/>
        <a:lstStyle/>
        <a:p>
          <a:endParaRPr lang="ru-RU" sz="2200"/>
        </a:p>
      </dgm:t>
    </dgm:pt>
    <dgm:pt modelId="{3ED932E8-50A0-49BA-AAF6-DB6D881387BD}">
      <dgm:prSet custT="1"/>
      <dgm:spPr/>
      <dgm:t>
        <a:bodyPr/>
        <a:lstStyle/>
        <a:p>
          <a:r>
            <a:rPr lang="ru-RU" sz="2200" b="1" dirty="0" smtClean="0">
              <a:hlinkClick xmlns:r="http://schemas.openxmlformats.org/officeDocument/2006/relationships" r:id="rId6" action="ppaction://hlinksldjump"/>
            </a:rPr>
            <a:t>Как распределяются роли в группе?</a:t>
          </a:r>
          <a:endParaRPr lang="ru-RU" sz="2200" dirty="0"/>
        </a:p>
      </dgm:t>
    </dgm:pt>
    <dgm:pt modelId="{0D74487A-534F-4FFA-B4C8-3298D19F6E37}" type="parTrans" cxnId="{D3EC256C-E47D-4F71-8F33-0C718BB3D3A1}">
      <dgm:prSet/>
      <dgm:spPr/>
      <dgm:t>
        <a:bodyPr/>
        <a:lstStyle/>
        <a:p>
          <a:endParaRPr lang="ru-RU" sz="2200"/>
        </a:p>
      </dgm:t>
    </dgm:pt>
    <dgm:pt modelId="{2669B53F-B3AE-4BB5-A057-7D8D1C8F54B9}" type="sibTrans" cxnId="{D3EC256C-E47D-4F71-8F33-0C718BB3D3A1}">
      <dgm:prSet/>
      <dgm:spPr/>
      <dgm:t>
        <a:bodyPr/>
        <a:lstStyle/>
        <a:p>
          <a:endParaRPr lang="ru-RU" sz="2200"/>
        </a:p>
      </dgm:t>
    </dgm:pt>
    <dgm:pt modelId="{FD25C269-0CD9-425B-9587-00C5CEC9BC67}">
      <dgm:prSet custT="1"/>
      <dgm:spPr/>
      <dgm:t>
        <a:bodyPr/>
        <a:lstStyle/>
        <a:p>
          <a:r>
            <a:rPr lang="ru-RU" sz="2200" b="1" dirty="0" smtClean="0">
              <a:hlinkClick xmlns:r="http://schemas.openxmlformats.org/officeDocument/2006/relationships" r:id="rId7" action="ppaction://hlinksldjump"/>
            </a:rPr>
            <a:t>Какие задания предложить группам?</a:t>
          </a:r>
          <a:endParaRPr lang="ru-RU" sz="2200" b="1" dirty="0"/>
        </a:p>
      </dgm:t>
    </dgm:pt>
    <dgm:pt modelId="{7087BAD2-2B07-48FF-B7CB-2A4DF7C20C93}" type="parTrans" cxnId="{4336F955-0364-40E3-8C27-615234F472AC}">
      <dgm:prSet/>
      <dgm:spPr/>
    </dgm:pt>
    <dgm:pt modelId="{6A315D5E-0939-4A1C-B6EA-A1625B6EFFF0}" type="sibTrans" cxnId="{4336F955-0364-40E3-8C27-615234F472AC}">
      <dgm:prSet/>
      <dgm:spPr/>
    </dgm:pt>
    <dgm:pt modelId="{C69E2D98-6238-46CF-84DA-F664DCABAF61}" type="pres">
      <dgm:prSet presAssocID="{A52D78D8-576C-43C8-8F2C-92B97D87ACE1}" presName="linear" presStyleCnt="0">
        <dgm:presLayoutVars>
          <dgm:dir/>
          <dgm:animLvl val="lvl"/>
          <dgm:resizeHandles val="exact"/>
        </dgm:presLayoutVars>
      </dgm:prSet>
      <dgm:spPr/>
      <dgm:t>
        <a:bodyPr/>
        <a:lstStyle/>
        <a:p>
          <a:endParaRPr lang="ru-RU"/>
        </a:p>
      </dgm:t>
    </dgm:pt>
    <dgm:pt modelId="{7C6F5354-CF09-4A07-BD80-3F3597860221}" type="pres">
      <dgm:prSet presAssocID="{237D933E-E6A4-42A7-80F9-B4B2CA67E31A}" presName="parentLin" presStyleCnt="0"/>
      <dgm:spPr/>
    </dgm:pt>
    <dgm:pt modelId="{5F89957E-EA12-4806-80B4-5E935B5CBB18}" type="pres">
      <dgm:prSet presAssocID="{237D933E-E6A4-42A7-80F9-B4B2CA67E31A}" presName="parentLeftMargin" presStyleLbl="node1" presStyleIdx="0" presStyleCnt="2"/>
      <dgm:spPr/>
      <dgm:t>
        <a:bodyPr/>
        <a:lstStyle/>
        <a:p>
          <a:endParaRPr lang="ru-RU"/>
        </a:p>
      </dgm:t>
    </dgm:pt>
    <dgm:pt modelId="{065CC6D1-7641-4A77-AF9C-250B7933268C}" type="pres">
      <dgm:prSet presAssocID="{237D933E-E6A4-42A7-80F9-B4B2CA67E31A}" presName="parentText" presStyleLbl="node1" presStyleIdx="0" presStyleCnt="2">
        <dgm:presLayoutVars>
          <dgm:chMax val="0"/>
          <dgm:bulletEnabled val="1"/>
        </dgm:presLayoutVars>
      </dgm:prSet>
      <dgm:spPr/>
      <dgm:t>
        <a:bodyPr/>
        <a:lstStyle/>
        <a:p>
          <a:endParaRPr lang="ru-RU"/>
        </a:p>
      </dgm:t>
    </dgm:pt>
    <dgm:pt modelId="{A3817B3A-ACFE-466A-B6A4-4B57C85DBED0}" type="pres">
      <dgm:prSet presAssocID="{237D933E-E6A4-42A7-80F9-B4B2CA67E31A}" presName="negativeSpace" presStyleCnt="0"/>
      <dgm:spPr/>
    </dgm:pt>
    <dgm:pt modelId="{4FC140CB-46A8-4291-9091-FAFDA175019E}" type="pres">
      <dgm:prSet presAssocID="{237D933E-E6A4-42A7-80F9-B4B2CA67E31A}" presName="childText" presStyleLbl="conFgAcc1" presStyleIdx="0" presStyleCnt="2">
        <dgm:presLayoutVars>
          <dgm:bulletEnabled val="1"/>
        </dgm:presLayoutVars>
      </dgm:prSet>
      <dgm:spPr/>
      <dgm:t>
        <a:bodyPr/>
        <a:lstStyle/>
        <a:p>
          <a:endParaRPr lang="ru-RU"/>
        </a:p>
      </dgm:t>
    </dgm:pt>
    <dgm:pt modelId="{7CB3C0F7-92EC-4E3E-A399-F4B1DFD222EC}" type="pres">
      <dgm:prSet presAssocID="{912E9D73-C1AD-45A6-8958-A4FCABFF25DE}" presName="spaceBetweenRectangles" presStyleCnt="0"/>
      <dgm:spPr/>
    </dgm:pt>
    <dgm:pt modelId="{330806D5-C2EF-4E17-A672-412F97501775}" type="pres">
      <dgm:prSet presAssocID="{C9CBE083-2D20-485C-B9A5-10801C5BE6A7}" presName="parentLin" presStyleCnt="0"/>
      <dgm:spPr/>
    </dgm:pt>
    <dgm:pt modelId="{14C32409-3A6B-4088-815C-428F76973C8D}" type="pres">
      <dgm:prSet presAssocID="{C9CBE083-2D20-485C-B9A5-10801C5BE6A7}" presName="parentLeftMargin" presStyleLbl="node1" presStyleIdx="0" presStyleCnt="2"/>
      <dgm:spPr/>
      <dgm:t>
        <a:bodyPr/>
        <a:lstStyle/>
        <a:p>
          <a:endParaRPr lang="ru-RU"/>
        </a:p>
      </dgm:t>
    </dgm:pt>
    <dgm:pt modelId="{145783EB-B182-4501-B127-862EE33EF61A}" type="pres">
      <dgm:prSet presAssocID="{C9CBE083-2D20-485C-B9A5-10801C5BE6A7}" presName="parentText" presStyleLbl="node1" presStyleIdx="1" presStyleCnt="2">
        <dgm:presLayoutVars>
          <dgm:chMax val="0"/>
          <dgm:bulletEnabled val="1"/>
        </dgm:presLayoutVars>
      </dgm:prSet>
      <dgm:spPr/>
      <dgm:t>
        <a:bodyPr/>
        <a:lstStyle/>
        <a:p>
          <a:endParaRPr lang="ru-RU"/>
        </a:p>
      </dgm:t>
    </dgm:pt>
    <dgm:pt modelId="{E18FFD9D-1374-42A0-81C5-5B0465BC3930}" type="pres">
      <dgm:prSet presAssocID="{C9CBE083-2D20-485C-B9A5-10801C5BE6A7}" presName="negativeSpace" presStyleCnt="0"/>
      <dgm:spPr/>
    </dgm:pt>
    <dgm:pt modelId="{59016AA5-A2A0-40C9-BA94-DC4DE5D2B97E}" type="pres">
      <dgm:prSet presAssocID="{C9CBE083-2D20-485C-B9A5-10801C5BE6A7}" presName="childText" presStyleLbl="conFgAcc1" presStyleIdx="1" presStyleCnt="2">
        <dgm:presLayoutVars>
          <dgm:bulletEnabled val="1"/>
        </dgm:presLayoutVars>
      </dgm:prSet>
      <dgm:spPr/>
      <dgm:t>
        <a:bodyPr/>
        <a:lstStyle/>
        <a:p>
          <a:endParaRPr lang="ru-RU"/>
        </a:p>
      </dgm:t>
    </dgm:pt>
  </dgm:ptLst>
  <dgm:cxnLst>
    <dgm:cxn modelId="{54B48026-448F-4F20-A259-0997B18AFE54}" srcId="{C9CBE083-2D20-485C-B9A5-10801C5BE6A7}" destId="{F83847B1-1F5A-4BC4-B455-25352C24A04A}" srcOrd="0" destOrd="0" parTransId="{57A21D50-1E00-427D-B89F-FA570A241620}" sibTransId="{C8F5CD3D-0365-4B60-88A5-43AF65330B74}"/>
    <dgm:cxn modelId="{684CD000-11D7-4BB0-80CA-EA8C093B5A1D}" srcId="{237D933E-E6A4-42A7-80F9-B4B2CA67E31A}" destId="{ECB112DC-EE1F-4877-9CDD-EC7449F6C43C}" srcOrd="0" destOrd="0" parTransId="{290C5717-F3F6-4AE1-82D1-A4230C464514}" sibTransId="{95B6A979-9BF8-486D-84B1-E79B1FEFD4A1}"/>
    <dgm:cxn modelId="{B161BCA1-3B1B-488B-9793-8A2AB88BC11A}" srcId="{C9CBE083-2D20-485C-B9A5-10801C5BE6A7}" destId="{DDEC0E67-4A9C-4FBA-AF4B-F83D1EC4C3CB}" srcOrd="3" destOrd="0" parTransId="{8DBD769A-9550-4C97-A4A1-9AF221E104BE}" sibTransId="{D06A0982-8B81-43A6-8AFB-5B5A8D9C2CAE}"/>
    <dgm:cxn modelId="{6094C260-58A5-4B18-90F0-0C7E30EAC74A}" type="presOf" srcId="{3ED932E8-50A0-49BA-AAF6-DB6D881387BD}" destId="{59016AA5-A2A0-40C9-BA94-DC4DE5D2B97E}" srcOrd="0" destOrd="4" presId="urn:microsoft.com/office/officeart/2005/8/layout/list1"/>
    <dgm:cxn modelId="{4FAD5575-5E16-4A1D-9109-FBB228F916A5}" type="presOf" srcId="{A52D78D8-576C-43C8-8F2C-92B97D87ACE1}" destId="{C69E2D98-6238-46CF-84DA-F664DCABAF61}" srcOrd="0" destOrd="0" presId="urn:microsoft.com/office/officeart/2005/8/layout/list1"/>
    <dgm:cxn modelId="{B472FC26-CB11-429C-8890-FB8096868994}" type="presOf" srcId="{F83847B1-1F5A-4BC4-B455-25352C24A04A}" destId="{59016AA5-A2A0-40C9-BA94-DC4DE5D2B97E}" srcOrd="0" destOrd="0" presId="urn:microsoft.com/office/officeart/2005/8/layout/list1"/>
    <dgm:cxn modelId="{F6266E71-2D77-434B-AF77-CAAF8CDD64BD}" srcId="{C9CBE083-2D20-485C-B9A5-10801C5BE6A7}" destId="{8409B5C8-10C3-4587-8E5C-AEB7ED5B52C6}" srcOrd="2" destOrd="0" parTransId="{BDDB99E3-3E47-4943-9354-7A3DD617A38E}" sibTransId="{E2224D1A-A22D-4DB7-ADDC-EDBAA8214A1F}"/>
    <dgm:cxn modelId="{B9790928-9A13-4676-8B2E-777249A20D17}" srcId="{237D933E-E6A4-42A7-80F9-B4B2CA67E31A}" destId="{8C518A37-0ECF-4381-AC90-5C69EED7686B}" srcOrd="1" destOrd="0" parTransId="{9A90BD0E-814B-4287-961F-0BD6B68871F1}" sibTransId="{28EDF562-12F4-41BE-B1D0-151EB225637D}"/>
    <dgm:cxn modelId="{EE43E04E-A731-455A-AF85-431A7F57B032}" type="presOf" srcId="{C9CBE083-2D20-485C-B9A5-10801C5BE6A7}" destId="{14C32409-3A6B-4088-815C-428F76973C8D}" srcOrd="0" destOrd="0" presId="urn:microsoft.com/office/officeart/2005/8/layout/list1"/>
    <dgm:cxn modelId="{8EB504B2-BD65-4620-9C67-2261D796F1A7}" type="presOf" srcId="{DDEC0E67-4A9C-4FBA-AF4B-F83D1EC4C3CB}" destId="{59016AA5-A2A0-40C9-BA94-DC4DE5D2B97E}" srcOrd="0" destOrd="3" presId="urn:microsoft.com/office/officeart/2005/8/layout/list1"/>
    <dgm:cxn modelId="{49D716D8-250F-40D0-83A5-9E25A9B07A67}" type="presOf" srcId="{237D933E-E6A4-42A7-80F9-B4B2CA67E31A}" destId="{5F89957E-EA12-4806-80B4-5E935B5CBB18}" srcOrd="0" destOrd="0" presId="urn:microsoft.com/office/officeart/2005/8/layout/list1"/>
    <dgm:cxn modelId="{D3EC256C-E47D-4F71-8F33-0C718BB3D3A1}" srcId="{C9CBE083-2D20-485C-B9A5-10801C5BE6A7}" destId="{3ED932E8-50A0-49BA-AAF6-DB6D881387BD}" srcOrd="4" destOrd="0" parTransId="{0D74487A-534F-4FFA-B4C8-3298D19F6E37}" sibTransId="{2669B53F-B3AE-4BB5-A057-7D8D1C8F54B9}"/>
    <dgm:cxn modelId="{9E942983-A3E2-4B99-B454-5F744B231973}" type="presOf" srcId="{FD25C269-0CD9-425B-9587-00C5CEC9BC67}" destId="{59016AA5-A2A0-40C9-BA94-DC4DE5D2B97E}" srcOrd="0" destOrd="5" presId="urn:microsoft.com/office/officeart/2005/8/layout/list1"/>
    <dgm:cxn modelId="{1E79C250-64ED-428D-B27B-6DAA8B98979D}" srcId="{A52D78D8-576C-43C8-8F2C-92B97D87ACE1}" destId="{237D933E-E6A4-42A7-80F9-B4B2CA67E31A}" srcOrd="0" destOrd="0" parTransId="{DFF14A12-4F61-43D1-B10C-55E033622684}" sibTransId="{912E9D73-C1AD-45A6-8958-A4FCABFF25DE}"/>
    <dgm:cxn modelId="{7B802637-B9F7-4D74-9499-3AD30AB2FD7A}" type="presOf" srcId="{DD7AB475-42F1-464B-81AC-E5C59FDF71E6}" destId="{59016AA5-A2A0-40C9-BA94-DC4DE5D2B97E}" srcOrd="0" destOrd="1" presId="urn:microsoft.com/office/officeart/2005/8/layout/list1"/>
    <dgm:cxn modelId="{6DA87776-3662-43A2-AE90-A66973BB13C8}" type="presOf" srcId="{237D933E-E6A4-42A7-80F9-B4B2CA67E31A}" destId="{065CC6D1-7641-4A77-AF9C-250B7933268C}" srcOrd="1" destOrd="0" presId="urn:microsoft.com/office/officeart/2005/8/layout/list1"/>
    <dgm:cxn modelId="{39C75AD1-D4AE-4725-8342-0DE1DA459C59}" srcId="{A52D78D8-576C-43C8-8F2C-92B97D87ACE1}" destId="{C9CBE083-2D20-485C-B9A5-10801C5BE6A7}" srcOrd="1" destOrd="0" parTransId="{C74F868D-3E1A-4F74-A799-795B7E0AC8EC}" sibTransId="{78BA4A4C-102E-4BEC-9872-616A409DA7A0}"/>
    <dgm:cxn modelId="{940F6DA3-78CF-4021-8BA1-780DC4018361}" type="presOf" srcId="{C9CBE083-2D20-485C-B9A5-10801C5BE6A7}" destId="{145783EB-B182-4501-B127-862EE33EF61A}" srcOrd="1" destOrd="0" presId="urn:microsoft.com/office/officeart/2005/8/layout/list1"/>
    <dgm:cxn modelId="{02186675-9B82-443E-84B7-FAC11363D268}" type="presOf" srcId="{8409B5C8-10C3-4587-8E5C-AEB7ED5B52C6}" destId="{59016AA5-A2A0-40C9-BA94-DC4DE5D2B97E}" srcOrd="0" destOrd="2" presId="urn:microsoft.com/office/officeart/2005/8/layout/list1"/>
    <dgm:cxn modelId="{1256A3A4-8DC8-4E61-920F-A247A1300D49}" srcId="{C9CBE083-2D20-485C-B9A5-10801C5BE6A7}" destId="{DD7AB475-42F1-464B-81AC-E5C59FDF71E6}" srcOrd="1" destOrd="0" parTransId="{453DCACA-729A-4D2F-AA51-0B1E36AE8BBB}" sibTransId="{14DCFBD4-2EE9-4203-9E2C-E4B77FD0A43E}"/>
    <dgm:cxn modelId="{4EDBECAE-3DEF-44AB-83FA-BECD6500ECA8}" type="presOf" srcId="{8C518A37-0ECF-4381-AC90-5C69EED7686B}" destId="{4FC140CB-46A8-4291-9091-FAFDA175019E}" srcOrd="0" destOrd="1" presId="urn:microsoft.com/office/officeart/2005/8/layout/list1"/>
    <dgm:cxn modelId="{6D4133EF-D5A2-4EB4-8B57-3215255FFE93}" type="presOf" srcId="{ECB112DC-EE1F-4877-9CDD-EC7449F6C43C}" destId="{4FC140CB-46A8-4291-9091-FAFDA175019E}" srcOrd="0" destOrd="0" presId="urn:microsoft.com/office/officeart/2005/8/layout/list1"/>
    <dgm:cxn modelId="{4336F955-0364-40E3-8C27-615234F472AC}" srcId="{C9CBE083-2D20-485C-B9A5-10801C5BE6A7}" destId="{FD25C269-0CD9-425B-9587-00C5CEC9BC67}" srcOrd="5" destOrd="0" parTransId="{7087BAD2-2B07-48FF-B7CB-2A4DF7C20C93}" sibTransId="{6A315D5E-0939-4A1C-B6EA-A1625B6EFFF0}"/>
    <dgm:cxn modelId="{F473FDDD-1B90-462D-B943-A11E71E5750C}" type="presParOf" srcId="{C69E2D98-6238-46CF-84DA-F664DCABAF61}" destId="{7C6F5354-CF09-4A07-BD80-3F3597860221}" srcOrd="0" destOrd="0" presId="urn:microsoft.com/office/officeart/2005/8/layout/list1"/>
    <dgm:cxn modelId="{BBCBA69F-1CC6-47C1-8FC2-F3587365D8D1}" type="presParOf" srcId="{7C6F5354-CF09-4A07-BD80-3F3597860221}" destId="{5F89957E-EA12-4806-80B4-5E935B5CBB18}" srcOrd="0" destOrd="0" presId="urn:microsoft.com/office/officeart/2005/8/layout/list1"/>
    <dgm:cxn modelId="{EF8771F9-5F07-4FD3-BAB2-2905B522435E}" type="presParOf" srcId="{7C6F5354-CF09-4A07-BD80-3F3597860221}" destId="{065CC6D1-7641-4A77-AF9C-250B7933268C}" srcOrd="1" destOrd="0" presId="urn:microsoft.com/office/officeart/2005/8/layout/list1"/>
    <dgm:cxn modelId="{8206622C-E090-4FA3-BEF9-FA3257F442DC}" type="presParOf" srcId="{C69E2D98-6238-46CF-84DA-F664DCABAF61}" destId="{A3817B3A-ACFE-466A-B6A4-4B57C85DBED0}" srcOrd="1" destOrd="0" presId="urn:microsoft.com/office/officeart/2005/8/layout/list1"/>
    <dgm:cxn modelId="{E937F446-E0CF-414F-9147-FCA1B902C68D}" type="presParOf" srcId="{C69E2D98-6238-46CF-84DA-F664DCABAF61}" destId="{4FC140CB-46A8-4291-9091-FAFDA175019E}" srcOrd="2" destOrd="0" presId="urn:microsoft.com/office/officeart/2005/8/layout/list1"/>
    <dgm:cxn modelId="{A001DAB6-3292-4054-8D47-461D9747E6BF}" type="presParOf" srcId="{C69E2D98-6238-46CF-84DA-F664DCABAF61}" destId="{7CB3C0F7-92EC-4E3E-A399-F4B1DFD222EC}" srcOrd="3" destOrd="0" presId="urn:microsoft.com/office/officeart/2005/8/layout/list1"/>
    <dgm:cxn modelId="{5302BA2E-B6CA-4146-83BE-FB5D6F63400F}" type="presParOf" srcId="{C69E2D98-6238-46CF-84DA-F664DCABAF61}" destId="{330806D5-C2EF-4E17-A672-412F97501775}" srcOrd="4" destOrd="0" presId="urn:microsoft.com/office/officeart/2005/8/layout/list1"/>
    <dgm:cxn modelId="{74E83840-33D5-4A88-9387-BCFCEBF08684}" type="presParOf" srcId="{330806D5-C2EF-4E17-A672-412F97501775}" destId="{14C32409-3A6B-4088-815C-428F76973C8D}" srcOrd="0" destOrd="0" presId="urn:microsoft.com/office/officeart/2005/8/layout/list1"/>
    <dgm:cxn modelId="{7C13EB8B-2E43-4BC6-A1C9-DD010899981C}" type="presParOf" srcId="{330806D5-C2EF-4E17-A672-412F97501775}" destId="{145783EB-B182-4501-B127-862EE33EF61A}" srcOrd="1" destOrd="0" presId="urn:microsoft.com/office/officeart/2005/8/layout/list1"/>
    <dgm:cxn modelId="{36311A32-37A5-4E43-A691-92AA4F53B81C}" type="presParOf" srcId="{C69E2D98-6238-46CF-84DA-F664DCABAF61}" destId="{E18FFD9D-1374-42A0-81C5-5B0465BC3930}" srcOrd="5" destOrd="0" presId="urn:microsoft.com/office/officeart/2005/8/layout/list1"/>
    <dgm:cxn modelId="{F21BE2BE-4D41-4189-B98D-ECBED7A1284E}" type="presParOf" srcId="{C69E2D98-6238-46CF-84DA-F664DCABAF61}" destId="{59016AA5-A2A0-40C9-BA94-DC4DE5D2B97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94F917-A21F-4E80-8D9B-16623A26C090}"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ru-RU"/>
        </a:p>
      </dgm:t>
    </dgm:pt>
    <dgm:pt modelId="{828A83C9-9395-48F4-BD9B-34C8F1A91D14}">
      <dgm:prSet phldrT="[Текст]"/>
      <dgm:spPr/>
      <dgm:t>
        <a:bodyPr/>
        <a:lstStyle/>
        <a:p>
          <a:pPr algn="just"/>
          <a:r>
            <a:rPr lang="ru-RU" b="1" dirty="0" smtClean="0"/>
            <a:t>Проблема. </a:t>
          </a:r>
          <a:endParaRPr lang="ru-RU" dirty="0"/>
        </a:p>
      </dgm:t>
    </dgm:pt>
    <dgm:pt modelId="{25C596F9-0A09-42EC-BB2B-3976752F5342}" type="parTrans" cxnId="{9E2F6DB2-9766-4D6F-B9DF-CFF689D21887}">
      <dgm:prSet/>
      <dgm:spPr/>
      <dgm:t>
        <a:bodyPr/>
        <a:lstStyle/>
        <a:p>
          <a:pPr algn="just"/>
          <a:endParaRPr lang="ru-RU"/>
        </a:p>
      </dgm:t>
    </dgm:pt>
    <dgm:pt modelId="{14D1680B-4724-4276-B809-C15CFA14A64B}" type="sibTrans" cxnId="{9E2F6DB2-9766-4D6F-B9DF-CFF689D21887}">
      <dgm:prSet/>
      <dgm:spPr/>
      <dgm:t>
        <a:bodyPr/>
        <a:lstStyle/>
        <a:p>
          <a:pPr algn="just"/>
          <a:endParaRPr lang="ru-RU"/>
        </a:p>
      </dgm:t>
    </dgm:pt>
    <dgm:pt modelId="{D14A7F75-8E68-4DD7-8C99-2C48DAEC633C}">
      <dgm:prSet>
        <dgm:style>
          <a:lnRef idx="2">
            <a:schemeClr val="accent1">
              <a:shade val="50000"/>
            </a:schemeClr>
          </a:lnRef>
          <a:fillRef idx="1">
            <a:schemeClr val="accent1"/>
          </a:fillRef>
          <a:effectRef idx="0">
            <a:schemeClr val="accent1"/>
          </a:effectRef>
          <a:fontRef idx="minor">
            <a:schemeClr val="lt1"/>
          </a:fontRef>
        </dgm:style>
      </dgm:prSet>
      <dgm:spPr/>
      <dgm:t>
        <a:bodyPr/>
        <a:lstStyle/>
        <a:p>
          <a:pPr algn="just"/>
          <a:r>
            <a:rPr lang="ru-RU" b="1" dirty="0" smtClean="0"/>
            <a:t>Возможные решения.</a:t>
          </a:r>
          <a:endParaRPr lang="ru-RU" dirty="0"/>
        </a:p>
      </dgm:t>
    </dgm:pt>
    <dgm:pt modelId="{897ED407-E744-4491-8103-8DF7A250338E}" type="parTrans" cxnId="{B54716E1-7908-4E25-AE27-3DFE9B4BAE55}">
      <dgm:prSet/>
      <dgm:spPr/>
      <dgm:t>
        <a:bodyPr/>
        <a:lstStyle/>
        <a:p>
          <a:pPr algn="just"/>
          <a:endParaRPr lang="ru-RU"/>
        </a:p>
      </dgm:t>
    </dgm:pt>
    <dgm:pt modelId="{F7BE103C-E0C5-48C7-B1AF-2005A30F826D}" type="sibTrans" cxnId="{B54716E1-7908-4E25-AE27-3DFE9B4BAE55}">
      <dgm:prSet/>
      <dgm:spPr/>
      <dgm:t>
        <a:bodyPr/>
        <a:lstStyle/>
        <a:p>
          <a:pPr algn="just"/>
          <a:endParaRPr lang="ru-RU"/>
        </a:p>
      </dgm:t>
    </dgm:pt>
    <dgm:pt modelId="{008C098E-803C-4324-BEE7-46172D319E9B}">
      <dgm:prSet phldrT="[Текст]"/>
      <dgm:spPr/>
      <dgm:t>
        <a:bodyPr/>
        <a:lstStyle/>
        <a:p>
          <a:pPr algn="just"/>
          <a:r>
            <a:rPr lang="ru-RU" smtClean="0"/>
            <a:t>В </a:t>
          </a:r>
          <a:r>
            <a:rPr lang="ru-RU" dirty="0" smtClean="0"/>
            <a:t>больших классах часто бывает сложно предоста­вить возможность для ответа каждому ученику. Складывается та­кая ситуация, что одни ученики отвечают часто (обычно сильные), а некоторых вызывают довольно редко (обычно слабые). Ученик предоставлен самому себе и теряет мотивацию. Так школьник начинает думать, что можно один раз ответить, а потом спокойно отсиживаться в течение нескольких следующих уроков. Учитель же в итоге не знает, какие пробелы в знаниях есть у каждого учени­ка. Он ведь работает только с сильными. В итоге разница между слабыми и сильными нарастает настолько, что становится непре­одолимой. </a:t>
          </a:r>
          <a:endParaRPr lang="ru-RU" dirty="0"/>
        </a:p>
      </dgm:t>
    </dgm:pt>
    <dgm:pt modelId="{B0DBC27C-C890-4A8D-B467-DCC1DA0A1AD5}" type="parTrans" cxnId="{900B37AB-AE3C-47F7-A7F2-9E04A1FB4D07}">
      <dgm:prSet/>
      <dgm:spPr/>
      <dgm:t>
        <a:bodyPr/>
        <a:lstStyle/>
        <a:p>
          <a:pPr algn="just"/>
          <a:endParaRPr lang="ru-RU"/>
        </a:p>
      </dgm:t>
    </dgm:pt>
    <dgm:pt modelId="{381D30B4-AE55-47A7-83D7-0F9223FA2744}" type="sibTrans" cxnId="{900B37AB-AE3C-47F7-A7F2-9E04A1FB4D07}">
      <dgm:prSet/>
      <dgm:spPr/>
      <dgm:t>
        <a:bodyPr/>
        <a:lstStyle/>
        <a:p>
          <a:pPr algn="just"/>
          <a:endParaRPr lang="ru-RU"/>
        </a:p>
      </dgm:t>
    </dgm:pt>
    <dgm:pt modelId="{31C751BF-12AB-4242-B561-E170846AEAEC}">
      <dgm:prSet/>
      <dgm:spPr/>
      <dgm:t>
        <a:bodyPr/>
        <a:lstStyle/>
        <a:p>
          <a:pPr algn="just"/>
          <a:r>
            <a:rPr lang="ru-RU" b="1" smtClean="0"/>
            <a:t> </a:t>
          </a:r>
          <a:r>
            <a:rPr lang="ru-RU" dirty="0" smtClean="0"/>
            <a:t>При наблюдении за уроком важно обра­щать внимание, чтобы значительное количество учеников (в иде­але — все) имели возможности для ответа. Особое внимание ре­комендуется уделить слабым ученикам, чтобы образование было действительно доступно для всех.</a:t>
          </a:r>
          <a:endParaRPr lang="ru-RU" dirty="0"/>
        </a:p>
      </dgm:t>
    </dgm:pt>
    <dgm:pt modelId="{705B51B7-2708-49A2-818F-6F12A6CE493D}" type="parTrans" cxnId="{84D8EC89-AD29-4F1B-8A9C-E3124C92C4AA}">
      <dgm:prSet/>
      <dgm:spPr/>
      <dgm:t>
        <a:bodyPr/>
        <a:lstStyle/>
        <a:p>
          <a:pPr algn="just"/>
          <a:endParaRPr lang="ru-RU"/>
        </a:p>
      </dgm:t>
    </dgm:pt>
    <dgm:pt modelId="{A9D0086A-D4E9-4C3B-A81C-7DBDD0CF2891}" type="sibTrans" cxnId="{84D8EC89-AD29-4F1B-8A9C-E3124C92C4AA}">
      <dgm:prSet/>
      <dgm:spPr/>
      <dgm:t>
        <a:bodyPr/>
        <a:lstStyle/>
        <a:p>
          <a:pPr algn="just"/>
          <a:endParaRPr lang="ru-RU"/>
        </a:p>
      </dgm:t>
    </dgm:pt>
    <dgm:pt modelId="{E9F640BB-576A-448F-BD07-4EA1711D7131}" type="pres">
      <dgm:prSet presAssocID="{5994F917-A21F-4E80-8D9B-16623A26C090}" presName="linear" presStyleCnt="0">
        <dgm:presLayoutVars>
          <dgm:dir/>
          <dgm:animLvl val="lvl"/>
          <dgm:resizeHandles val="exact"/>
        </dgm:presLayoutVars>
      </dgm:prSet>
      <dgm:spPr/>
      <dgm:t>
        <a:bodyPr/>
        <a:lstStyle/>
        <a:p>
          <a:endParaRPr lang="ru-RU"/>
        </a:p>
      </dgm:t>
    </dgm:pt>
    <dgm:pt modelId="{49ECEE82-DEFC-4ACB-94FF-CA7F874EC402}" type="pres">
      <dgm:prSet presAssocID="{828A83C9-9395-48F4-BD9B-34C8F1A91D14}" presName="parentLin" presStyleCnt="0"/>
      <dgm:spPr/>
    </dgm:pt>
    <dgm:pt modelId="{35FAFC93-F289-4E4B-823B-5A22DD1B569D}" type="pres">
      <dgm:prSet presAssocID="{828A83C9-9395-48F4-BD9B-34C8F1A91D14}" presName="parentLeftMargin" presStyleLbl="node1" presStyleIdx="0" presStyleCnt="2"/>
      <dgm:spPr/>
      <dgm:t>
        <a:bodyPr/>
        <a:lstStyle/>
        <a:p>
          <a:endParaRPr lang="ru-RU"/>
        </a:p>
      </dgm:t>
    </dgm:pt>
    <dgm:pt modelId="{F6C1068E-E721-43D6-89B9-2C31C16E5E49}" type="pres">
      <dgm:prSet presAssocID="{828A83C9-9395-48F4-BD9B-34C8F1A91D14}" presName="parentText" presStyleLbl="node1" presStyleIdx="0" presStyleCnt="2">
        <dgm:presLayoutVars>
          <dgm:chMax val="0"/>
          <dgm:bulletEnabled val="1"/>
        </dgm:presLayoutVars>
      </dgm:prSet>
      <dgm:spPr/>
      <dgm:t>
        <a:bodyPr/>
        <a:lstStyle/>
        <a:p>
          <a:endParaRPr lang="ru-RU"/>
        </a:p>
      </dgm:t>
    </dgm:pt>
    <dgm:pt modelId="{E59B3039-B064-4245-A5CB-2DC26B3CEBED}" type="pres">
      <dgm:prSet presAssocID="{828A83C9-9395-48F4-BD9B-34C8F1A91D14}" presName="negativeSpace" presStyleCnt="0"/>
      <dgm:spPr/>
    </dgm:pt>
    <dgm:pt modelId="{ED503073-2239-4129-9AA1-1A17F7841451}" type="pres">
      <dgm:prSet presAssocID="{828A83C9-9395-48F4-BD9B-34C8F1A91D14}" presName="childText" presStyleLbl="conFgAcc1" presStyleIdx="0" presStyleCnt="2">
        <dgm:presLayoutVars>
          <dgm:bulletEnabled val="1"/>
        </dgm:presLayoutVars>
      </dgm:prSet>
      <dgm:spPr/>
      <dgm:t>
        <a:bodyPr/>
        <a:lstStyle/>
        <a:p>
          <a:endParaRPr lang="ru-RU"/>
        </a:p>
      </dgm:t>
    </dgm:pt>
    <dgm:pt modelId="{BE318B42-1AA2-42A2-A63F-1FB8286AD0B7}" type="pres">
      <dgm:prSet presAssocID="{14D1680B-4724-4276-B809-C15CFA14A64B}" presName="spaceBetweenRectangles" presStyleCnt="0"/>
      <dgm:spPr/>
    </dgm:pt>
    <dgm:pt modelId="{C6B3275F-DC0B-4226-98B9-48CB29886319}" type="pres">
      <dgm:prSet presAssocID="{D14A7F75-8E68-4DD7-8C99-2C48DAEC633C}" presName="parentLin" presStyleCnt="0"/>
      <dgm:spPr/>
    </dgm:pt>
    <dgm:pt modelId="{6B829FF9-9240-453F-88B4-A2A25FE3033D}" type="pres">
      <dgm:prSet presAssocID="{D14A7F75-8E68-4DD7-8C99-2C48DAEC633C}" presName="parentLeftMargin" presStyleLbl="node1" presStyleIdx="0" presStyleCnt="2"/>
      <dgm:spPr/>
      <dgm:t>
        <a:bodyPr/>
        <a:lstStyle/>
        <a:p>
          <a:endParaRPr lang="ru-RU"/>
        </a:p>
      </dgm:t>
    </dgm:pt>
    <dgm:pt modelId="{438F8C7F-4A20-4786-BC03-369EEEDE3C07}" type="pres">
      <dgm:prSet presAssocID="{D14A7F75-8E68-4DD7-8C99-2C48DAEC633C}" presName="parentText" presStyleLbl="node1" presStyleIdx="1" presStyleCnt="2">
        <dgm:presLayoutVars>
          <dgm:chMax val="0"/>
          <dgm:bulletEnabled val="1"/>
        </dgm:presLayoutVars>
      </dgm:prSet>
      <dgm:spPr/>
      <dgm:t>
        <a:bodyPr/>
        <a:lstStyle/>
        <a:p>
          <a:endParaRPr lang="ru-RU"/>
        </a:p>
      </dgm:t>
    </dgm:pt>
    <dgm:pt modelId="{39AD9D31-D489-4555-82B1-1DA835E8F2FF}" type="pres">
      <dgm:prSet presAssocID="{D14A7F75-8E68-4DD7-8C99-2C48DAEC633C}" presName="negativeSpace" presStyleCnt="0"/>
      <dgm:spPr/>
    </dgm:pt>
    <dgm:pt modelId="{227E96E9-643F-48DB-9BDF-CC187B48CC8D}" type="pres">
      <dgm:prSet presAssocID="{D14A7F75-8E68-4DD7-8C99-2C48DAEC633C}" presName="childText" presStyleLbl="conFgAcc1" presStyleIdx="1" presStyleCnt="2">
        <dgm:presLayoutVars>
          <dgm:bulletEnabled val="1"/>
        </dgm:presLayoutVars>
      </dgm:prSet>
      <dgm:spPr/>
      <dgm:t>
        <a:bodyPr/>
        <a:lstStyle/>
        <a:p>
          <a:endParaRPr lang="ru-RU"/>
        </a:p>
      </dgm:t>
    </dgm:pt>
  </dgm:ptLst>
  <dgm:cxnLst>
    <dgm:cxn modelId="{B54716E1-7908-4E25-AE27-3DFE9B4BAE55}" srcId="{5994F917-A21F-4E80-8D9B-16623A26C090}" destId="{D14A7F75-8E68-4DD7-8C99-2C48DAEC633C}" srcOrd="1" destOrd="0" parTransId="{897ED407-E744-4491-8103-8DF7A250338E}" sibTransId="{F7BE103C-E0C5-48C7-B1AF-2005A30F826D}"/>
    <dgm:cxn modelId="{600622A0-53A8-42B4-855E-B33E6047E82D}" type="presOf" srcId="{D14A7F75-8E68-4DD7-8C99-2C48DAEC633C}" destId="{6B829FF9-9240-453F-88B4-A2A25FE3033D}" srcOrd="0" destOrd="0" presId="urn:microsoft.com/office/officeart/2005/8/layout/list1"/>
    <dgm:cxn modelId="{900B37AB-AE3C-47F7-A7F2-9E04A1FB4D07}" srcId="{828A83C9-9395-48F4-BD9B-34C8F1A91D14}" destId="{008C098E-803C-4324-BEE7-46172D319E9B}" srcOrd="0" destOrd="0" parTransId="{B0DBC27C-C890-4A8D-B467-DCC1DA0A1AD5}" sibTransId="{381D30B4-AE55-47A7-83D7-0F9223FA2744}"/>
    <dgm:cxn modelId="{84D8EC89-AD29-4F1B-8A9C-E3124C92C4AA}" srcId="{D14A7F75-8E68-4DD7-8C99-2C48DAEC633C}" destId="{31C751BF-12AB-4242-B561-E170846AEAEC}" srcOrd="0" destOrd="0" parTransId="{705B51B7-2708-49A2-818F-6F12A6CE493D}" sibTransId="{A9D0086A-D4E9-4C3B-A81C-7DBDD0CF2891}"/>
    <dgm:cxn modelId="{34924B0E-0011-4C90-85FA-55AD54CF3975}" type="presOf" srcId="{828A83C9-9395-48F4-BD9B-34C8F1A91D14}" destId="{F6C1068E-E721-43D6-89B9-2C31C16E5E49}" srcOrd="1" destOrd="0" presId="urn:microsoft.com/office/officeart/2005/8/layout/list1"/>
    <dgm:cxn modelId="{431D4A72-3234-46AE-9FDB-AEC37929F442}" type="presOf" srcId="{31C751BF-12AB-4242-B561-E170846AEAEC}" destId="{227E96E9-643F-48DB-9BDF-CC187B48CC8D}" srcOrd="0" destOrd="0" presId="urn:microsoft.com/office/officeart/2005/8/layout/list1"/>
    <dgm:cxn modelId="{200B5718-3BF7-4FA7-BF13-3088236F17DD}" type="presOf" srcId="{008C098E-803C-4324-BEE7-46172D319E9B}" destId="{ED503073-2239-4129-9AA1-1A17F7841451}" srcOrd="0" destOrd="0" presId="urn:microsoft.com/office/officeart/2005/8/layout/list1"/>
    <dgm:cxn modelId="{42A078A4-8DE5-4599-9557-0367E45E6BA8}" type="presOf" srcId="{D14A7F75-8E68-4DD7-8C99-2C48DAEC633C}" destId="{438F8C7F-4A20-4786-BC03-369EEEDE3C07}" srcOrd="1" destOrd="0" presId="urn:microsoft.com/office/officeart/2005/8/layout/list1"/>
    <dgm:cxn modelId="{11F248F6-DD47-41DB-B98A-CD6357420DE4}" type="presOf" srcId="{828A83C9-9395-48F4-BD9B-34C8F1A91D14}" destId="{35FAFC93-F289-4E4B-823B-5A22DD1B569D}" srcOrd="0" destOrd="0" presId="urn:microsoft.com/office/officeart/2005/8/layout/list1"/>
    <dgm:cxn modelId="{4DE4A35B-3066-4649-A9F4-33608481FBAA}" type="presOf" srcId="{5994F917-A21F-4E80-8D9B-16623A26C090}" destId="{E9F640BB-576A-448F-BD07-4EA1711D7131}" srcOrd="0" destOrd="0" presId="urn:microsoft.com/office/officeart/2005/8/layout/list1"/>
    <dgm:cxn modelId="{9E2F6DB2-9766-4D6F-B9DF-CFF689D21887}" srcId="{5994F917-A21F-4E80-8D9B-16623A26C090}" destId="{828A83C9-9395-48F4-BD9B-34C8F1A91D14}" srcOrd="0" destOrd="0" parTransId="{25C596F9-0A09-42EC-BB2B-3976752F5342}" sibTransId="{14D1680B-4724-4276-B809-C15CFA14A64B}"/>
    <dgm:cxn modelId="{A66AD8CF-00DD-49CA-9C41-C25EB77808D9}" type="presParOf" srcId="{E9F640BB-576A-448F-BD07-4EA1711D7131}" destId="{49ECEE82-DEFC-4ACB-94FF-CA7F874EC402}" srcOrd="0" destOrd="0" presId="urn:microsoft.com/office/officeart/2005/8/layout/list1"/>
    <dgm:cxn modelId="{294AA72A-D033-4A42-A55E-435E44B8FDCC}" type="presParOf" srcId="{49ECEE82-DEFC-4ACB-94FF-CA7F874EC402}" destId="{35FAFC93-F289-4E4B-823B-5A22DD1B569D}" srcOrd="0" destOrd="0" presId="urn:microsoft.com/office/officeart/2005/8/layout/list1"/>
    <dgm:cxn modelId="{0DDF7FC1-2EBD-4FB1-8783-0C6B17ADE30E}" type="presParOf" srcId="{49ECEE82-DEFC-4ACB-94FF-CA7F874EC402}" destId="{F6C1068E-E721-43D6-89B9-2C31C16E5E49}" srcOrd="1" destOrd="0" presId="urn:microsoft.com/office/officeart/2005/8/layout/list1"/>
    <dgm:cxn modelId="{21378368-CEC0-49DF-A42C-A9FCC2459213}" type="presParOf" srcId="{E9F640BB-576A-448F-BD07-4EA1711D7131}" destId="{E59B3039-B064-4245-A5CB-2DC26B3CEBED}" srcOrd="1" destOrd="0" presId="urn:microsoft.com/office/officeart/2005/8/layout/list1"/>
    <dgm:cxn modelId="{BC01F1B5-C5B3-4A91-8192-8C485072B7D4}" type="presParOf" srcId="{E9F640BB-576A-448F-BD07-4EA1711D7131}" destId="{ED503073-2239-4129-9AA1-1A17F7841451}" srcOrd="2" destOrd="0" presId="urn:microsoft.com/office/officeart/2005/8/layout/list1"/>
    <dgm:cxn modelId="{3C998A8E-98CE-4EFE-95FF-2380D51F56E2}" type="presParOf" srcId="{E9F640BB-576A-448F-BD07-4EA1711D7131}" destId="{BE318B42-1AA2-42A2-A63F-1FB8286AD0B7}" srcOrd="3" destOrd="0" presId="urn:microsoft.com/office/officeart/2005/8/layout/list1"/>
    <dgm:cxn modelId="{2B02CB7C-8F9C-483A-9E14-D850218E5E2C}" type="presParOf" srcId="{E9F640BB-576A-448F-BD07-4EA1711D7131}" destId="{C6B3275F-DC0B-4226-98B9-48CB29886319}" srcOrd="4" destOrd="0" presId="urn:microsoft.com/office/officeart/2005/8/layout/list1"/>
    <dgm:cxn modelId="{EF3DCEA5-32D7-40DF-B903-41FC14B97CD1}" type="presParOf" srcId="{C6B3275F-DC0B-4226-98B9-48CB29886319}" destId="{6B829FF9-9240-453F-88B4-A2A25FE3033D}" srcOrd="0" destOrd="0" presId="urn:microsoft.com/office/officeart/2005/8/layout/list1"/>
    <dgm:cxn modelId="{F574B40A-4239-4B5C-9EAC-23A87AA28D5B}" type="presParOf" srcId="{C6B3275F-DC0B-4226-98B9-48CB29886319}" destId="{438F8C7F-4A20-4786-BC03-369EEEDE3C07}" srcOrd="1" destOrd="0" presId="urn:microsoft.com/office/officeart/2005/8/layout/list1"/>
    <dgm:cxn modelId="{1CABFB9C-D6B1-468F-8995-F7FCB6D1AE9B}" type="presParOf" srcId="{E9F640BB-576A-448F-BD07-4EA1711D7131}" destId="{39AD9D31-D489-4555-82B1-1DA835E8F2FF}" srcOrd="5" destOrd="0" presId="urn:microsoft.com/office/officeart/2005/8/layout/list1"/>
    <dgm:cxn modelId="{4BE92D14-F75E-455B-84AB-744C4A95F2DB}" type="presParOf" srcId="{E9F640BB-576A-448F-BD07-4EA1711D7131}" destId="{227E96E9-643F-48DB-9BDF-CC187B48CC8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26284B3F-F694-4587-A494-05FBAEA318B9}" type="doc">
      <dgm:prSet loTypeId="urn:microsoft.com/office/officeart/2005/8/layout/lProcess2" loCatId="list" qsTypeId="urn:microsoft.com/office/officeart/2005/8/quickstyle/simple5" qsCatId="simple" csTypeId="urn:microsoft.com/office/officeart/2005/8/colors/colorful4" csCatId="colorful" phldr="1"/>
      <dgm:spPr/>
      <dgm:t>
        <a:bodyPr/>
        <a:lstStyle/>
        <a:p>
          <a:endParaRPr lang="ru-RU"/>
        </a:p>
      </dgm:t>
    </dgm:pt>
    <dgm:pt modelId="{98F7EE1C-FE2E-4191-89A3-59E79FB6FA64}">
      <dgm:prSet phldrT="[Текст]"/>
      <dgm:spPr/>
      <dgm:t>
        <a:bodyPr/>
        <a:lstStyle/>
        <a:p>
          <a:r>
            <a:rPr lang="ru-RU" b="1" dirty="0" smtClean="0"/>
            <a:t>Разнородные</a:t>
          </a:r>
          <a:endParaRPr lang="ru-RU" dirty="0"/>
        </a:p>
      </dgm:t>
    </dgm:pt>
    <dgm:pt modelId="{04F736FC-3543-4D3F-942E-A10684977911}" type="parTrans" cxnId="{20085B16-0E30-4D7A-A946-1A14F129C412}">
      <dgm:prSet/>
      <dgm:spPr/>
      <dgm:t>
        <a:bodyPr/>
        <a:lstStyle/>
        <a:p>
          <a:endParaRPr lang="ru-RU"/>
        </a:p>
      </dgm:t>
    </dgm:pt>
    <dgm:pt modelId="{8D004A24-956D-4347-8C2F-BD04F254EF7F}" type="sibTrans" cxnId="{20085B16-0E30-4D7A-A946-1A14F129C412}">
      <dgm:prSet/>
      <dgm:spPr/>
      <dgm:t>
        <a:bodyPr/>
        <a:lstStyle/>
        <a:p>
          <a:endParaRPr lang="ru-RU"/>
        </a:p>
      </dgm:t>
    </dgm:pt>
    <dgm:pt modelId="{4E649803-F6E4-40FA-9DB1-21675EF5832A}">
      <dgm:prSet/>
      <dgm:spPr/>
      <dgm:t>
        <a:bodyPr/>
        <a:lstStyle/>
        <a:p>
          <a:r>
            <a:rPr lang="ru-RU" b="1" dirty="0" smtClean="0"/>
            <a:t>Случайные</a:t>
          </a:r>
          <a:endParaRPr lang="ru-RU" dirty="0"/>
        </a:p>
      </dgm:t>
    </dgm:pt>
    <dgm:pt modelId="{D9FAF6A2-5C45-473F-AAFE-60917CEAC000}" type="parTrans" cxnId="{ED857D62-4390-4014-8C36-38C2C363A689}">
      <dgm:prSet/>
      <dgm:spPr/>
      <dgm:t>
        <a:bodyPr/>
        <a:lstStyle/>
        <a:p>
          <a:endParaRPr lang="ru-RU"/>
        </a:p>
      </dgm:t>
    </dgm:pt>
    <dgm:pt modelId="{AF970068-44B3-45CF-A595-E71FAE0A33A4}" type="sibTrans" cxnId="{ED857D62-4390-4014-8C36-38C2C363A689}">
      <dgm:prSet/>
      <dgm:spPr/>
      <dgm:t>
        <a:bodyPr/>
        <a:lstStyle/>
        <a:p>
          <a:endParaRPr lang="ru-RU"/>
        </a:p>
      </dgm:t>
    </dgm:pt>
    <dgm:pt modelId="{FC534924-ABAC-45AC-82D5-174E93224136}">
      <dgm:prSet/>
      <dgm:spPr/>
      <dgm:t>
        <a:bodyPr/>
        <a:lstStyle/>
        <a:p>
          <a:r>
            <a:rPr lang="ru-RU" b="1" dirty="0" smtClean="0"/>
            <a:t>По интересам</a:t>
          </a:r>
          <a:endParaRPr lang="ru-RU" dirty="0"/>
        </a:p>
      </dgm:t>
    </dgm:pt>
    <dgm:pt modelId="{8119951B-CDA9-4A04-8216-4B0AB8141AB0}" type="parTrans" cxnId="{71873C38-ADED-41C2-9355-4C8B310DC211}">
      <dgm:prSet/>
      <dgm:spPr/>
      <dgm:t>
        <a:bodyPr/>
        <a:lstStyle/>
        <a:p>
          <a:endParaRPr lang="ru-RU"/>
        </a:p>
      </dgm:t>
    </dgm:pt>
    <dgm:pt modelId="{939825AC-2C4D-461C-A10E-9368AA5050AF}" type="sibTrans" cxnId="{71873C38-ADED-41C2-9355-4C8B310DC211}">
      <dgm:prSet/>
      <dgm:spPr/>
      <dgm:t>
        <a:bodyPr/>
        <a:lstStyle/>
        <a:p>
          <a:endParaRPr lang="ru-RU"/>
        </a:p>
      </dgm:t>
    </dgm:pt>
    <dgm:pt modelId="{EFD307D6-D9FF-4289-B670-2334A4BDE543}">
      <dgm:prSet/>
      <dgm:spPr/>
      <dgm:t>
        <a:bodyPr/>
        <a:lstStyle/>
        <a:p>
          <a:r>
            <a:rPr lang="ru-RU" b="1" dirty="0" smtClean="0"/>
            <a:t>Однородные группы</a:t>
          </a:r>
          <a:endParaRPr lang="ru-RU" dirty="0"/>
        </a:p>
      </dgm:t>
    </dgm:pt>
    <dgm:pt modelId="{EB1A0CAB-2D45-42CD-AA48-E0351862A1F1}" type="parTrans" cxnId="{B7451756-17D3-4E1E-A61C-5BAAD193122E}">
      <dgm:prSet/>
      <dgm:spPr/>
      <dgm:t>
        <a:bodyPr/>
        <a:lstStyle/>
        <a:p>
          <a:endParaRPr lang="ru-RU"/>
        </a:p>
      </dgm:t>
    </dgm:pt>
    <dgm:pt modelId="{E3B9CB39-7867-4E33-8654-099C6F3463EC}" type="sibTrans" cxnId="{B7451756-17D3-4E1E-A61C-5BAAD193122E}">
      <dgm:prSet/>
      <dgm:spPr/>
      <dgm:t>
        <a:bodyPr/>
        <a:lstStyle/>
        <a:p>
          <a:endParaRPr lang="ru-RU"/>
        </a:p>
      </dgm:t>
    </dgm:pt>
    <dgm:pt modelId="{04455B69-463B-4FD0-BCBF-1A7B852113E3}">
      <dgm:prSet phldrT="[Текст]" custT="1"/>
      <dgm:spPr/>
      <dgm:t>
        <a:bodyPr/>
        <a:lstStyle/>
        <a:p>
          <a:pPr>
            <a:lnSpc>
              <a:spcPct val="80000"/>
            </a:lnSpc>
          </a:pPr>
          <a:r>
            <a:rPr lang="ru-RU" sz="1600" b="1" dirty="0" smtClean="0"/>
            <a:t> </a:t>
          </a:r>
          <a:r>
            <a:rPr lang="ru-RU" sz="1600" dirty="0" smtClean="0"/>
            <a:t>— учитель намеренно подбирает разных по уровню учеников, чтобы обеспечить баланс. Такой тип считается предпочти­тельным, так как разные группы могут быть примерно равны между собой, в группы включаются мальчики и девочки, представители разных национальностей, что способствует развитию толерантности и в целом лучшей групповой динамике </a:t>
          </a:r>
          <a:endParaRPr lang="ru-RU" sz="1600" dirty="0"/>
        </a:p>
      </dgm:t>
    </dgm:pt>
    <dgm:pt modelId="{EA77FC88-955F-4707-84E2-AF11A1A95FCC}" type="parTrans" cxnId="{6F80DE53-E073-4EAE-85C7-09393442CAB0}">
      <dgm:prSet/>
      <dgm:spPr/>
      <dgm:t>
        <a:bodyPr/>
        <a:lstStyle/>
        <a:p>
          <a:endParaRPr lang="ru-RU"/>
        </a:p>
      </dgm:t>
    </dgm:pt>
    <dgm:pt modelId="{730CAE90-4D69-4058-B248-1B6680F6541D}" type="sibTrans" cxnId="{6F80DE53-E073-4EAE-85C7-09393442CAB0}">
      <dgm:prSet/>
      <dgm:spPr/>
      <dgm:t>
        <a:bodyPr/>
        <a:lstStyle/>
        <a:p>
          <a:endParaRPr lang="ru-RU"/>
        </a:p>
      </dgm:t>
    </dgm:pt>
    <dgm:pt modelId="{C2A5D01A-9861-424C-9F43-6D12A6B6B958}">
      <dgm:prSet custT="1"/>
      <dgm:spPr/>
      <dgm:t>
        <a:bodyPr/>
        <a:lstStyle/>
        <a:p>
          <a:pPr>
            <a:lnSpc>
              <a:spcPct val="80000"/>
            </a:lnSpc>
          </a:pPr>
          <a:r>
            <a:rPr lang="ru-RU" sz="1600" dirty="0" smtClean="0"/>
            <a:t>— участников группы определяет жребий или другие обстоятельства (например, расположение) </a:t>
          </a:r>
          <a:endParaRPr lang="ru-RU" sz="1600" dirty="0"/>
        </a:p>
      </dgm:t>
    </dgm:pt>
    <dgm:pt modelId="{03B66245-BD16-4A33-9C80-57E559DCDB50}" type="parTrans" cxnId="{E2D0D361-E45C-47A6-AE7D-F42B5F6A0BE7}">
      <dgm:prSet/>
      <dgm:spPr/>
      <dgm:t>
        <a:bodyPr/>
        <a:lstStyle/>
        <a:p>
          <a:endParaRPr lang="ru-RU"/>
        </a:p>
      </dgm:t>
    </dgm:pt>
    <dgm:pt modelId="{CF45C374-B827-4679-9325-16F463F71DC5}" type="sibTrans" cxnId="{E2D0D361-E45C-47A6-AE7D-F42B5F6A0BE7}">
      <dgm:prSet/>
      <dgm:spPr/>
      <dgm:t>
        <a:bodyPr/>
        <a:lstStyle/>
        <a:p>
          <a:endParaRPr lang="ru-RU"/>
        </a:p>
      </dgm:t>
    </dgm:pt>
    <dgm:pt modelId="{38ED0DE5-94A2-4CAC-BA4B-F62EC867DB38}">
      <dgm:prSet custT="1"/>
      <dgm:spPr/>
      <dgm:t>
        <a:bodyPr/>
        <a:lstStyle/>
        <a:p>
          <a:pPr>
            <a:lnSpc>
              <a:spcPct val="80000"/>
            </a:lnSpc>
          </a:pPr>
          <a:r>
            <a:rPr lang="ru-RU" sz="1600" dirty="0" smtClean="0"/>
            <a:t>— в таком случае ученики сами распределяются по группам, но есть риск возникновения иерархии, противоборства «свои-чужие» и обиды, когда кого-то не хотят включать ни в одну из групп. Но это может быть оправданно при выполнении разных проектов, участники которых определяются по интересам </a:t>
          </a:r>
          <a:endParaRPr lang="ru-RU" sz="1600" dirty="0"/>
        </a:p>
      </dgm:t>
    </dgm:pt>
    <dgm:pt modelId="{AA3C0EF3-F7F1-4B42-B747-9E2685B1949C}" type="parTrans" cxnId="{DA97D95C-2B23-485C-9452-2E5F5077AE6F}">
      <dgm:prSet/>
      <dgm:spPr/>
      <dgm:t>
        <a:bodyPr/>
        <a:lstStyle/>
        <a:p>
          <a:endParaRPr lang="ru-RU"/>
        </a:p>
      </dgm:t>
    </dgm:pt>
    <dgm:pt modelId="{40B46B0B-3D66-4689-B97B-EBB62A3B77BC}" type="sibTrans" cxnId="{DA97D95C-2B23-485C-9452-2E5F5077AE6F}">
      <dgm:prSet/>
      <dgm:spPr/>
      <dgm:t>
        <a:bodyPr/>
        <a:lstStyle/>
        <a:p>
          <a:endParaRPr lang="ru-RU"/>
        </a:p>
      </dgm:t>
    </dgm:pt>
    <dgm:pt modelId="{04A73302-BC62-4A52-85ED-BA8353CF404B}">
      <dgm:prSet custT="1"/>
      <dgm:spPr/>
      <dgm:t>
        <a:bodyPr/>
        <a:lstStyle/>
        <a:p>
          <a:pPr>
            <a:lnSpc>
              <a:spcPct val="80000"/>
            </a:lnSpc>
          </a:pPr>
          <a:r>
            <a:rPr lang="ru-RU" sz="1600" dirty="0" smtClean="0"/>
            <a:t>— учитель разбивает класс по какому-то определенному признаку. Например, сильные, средние, слабые ученики. Хотя это может быть оправданно, чтобы дать каждому по­сильную задачу, такой подход может еще больше способствовать нарастанию неравенства</a:t>
          </a:r>
          <a:endParaRPr lang="ru-RU" sz="1600" dirty="0"/>
        </a:p>
      </dgm:t>
    </dgm:pt>
    <dgm:pt modelId="{9740C69E-F091-4146-BBCC-D1A58E1D4C61}" type="parTrans" cxnId="{847B88F3-4EAD-4415-AB9F-00C5AEC1E3AA}">
      <dgm:prSet/>
      <dgm:spPr/>
      <dgm:t>
        <a:bodyPr/>
        <a:lstStyle/>
        <a:p>
          <a:endParaRPr lang="ru-RU"/>
        </a:p>
      </dgm:t>
    </dgm:pt>
    <dgm:pt modelId="{006BD586-25EB-4788-8DEE-AF1615AAFCFE}" type="sibTrans" cxnId="{847B88F3-4EAD-4415-AB9F-00C5AEC1E3AA}">
      <dgm:prSet/>
      <dgm:spPr/>
      <dgm:t>
        <a:bodyPr/>
        <a:lstStyle/>
        <a:p>
          <a:endParaRPr lang="ru-RU"/>
        </a:p>
      </dgm:t>
    </dgm:pt>
    <dgm:pt modelId="{48E69C2D-D1E6-4018-895C-EDE7874AC1F2}" type="pres">
      <dgm:prSet presAssocID="{26284B3F-F694-4587-A494-05FBAEA318B9}" presName="theList" presStyleCnt="0">
        <dgm:presLayoutVars>
          <dgm:dir/>
          <dgm:animLvl val="lvl"/>
          <dgm:resizeHandles val="exact"/>
        </dgm:presLayoutVars>
      </dgm:prSet>
      <dgm:spPr/>
      <dgm:t>
        <a:bodyPr/>
        <a:lstStyle/>
        <a:p>
          <a:endParaRPr lang="ru-RU"/>
        </a:p>
      </dgm:t>
    </dgm:pt>
    <dgm:pt modelId="{DF77FCD9-87FC-462D-9F21-B80220BC9BDD}" type="pres">
      <dgm:prSet presAssocID="{98F7EE1C-FE2E-4191-89A3-59E79FB6FA64}" presName="compNode" presStyleCnt="0"/>
      <dgm:spPr/>
    </dgm:pt>
    <dgm:pt modelId="{A3B12FD1-9308-4ACC-A524-748F261B4A70}" type="pres">
      <dgm:prSet presAssocID="{98F7EE1C-FE2E-4191-89A3-59E79FB6FA64}" presName="aNode" presStyleLbl="bgShp" presStyleIdx="0" presStyleCnt="4"/>
      <dgm:spPr/>
      <dgm:t>
        <a:bodyPr/>
        <a:lstStyle/>
        <a:p>
          <a:endParaRPr lang="ru-RU"/>
        </a:p>
      </dgm:t>
    </dgm:pt>
    <dgm:pt modelId="{4A560539-6600-4889-9A10-5869ADD210C3}" type="pres">
      <dgm:prSet presAssocID="{98F7EE1C-FE2E-4191-89A3-59E79FB6FA64}" presName="textNode" presStyleLbl="bgShp" presStyleIdx="0" presStyleCnt="4"/>
      <dgm:spPr/>
      <dgm:t>
        <a:bodyPr/>
        <a:lstStyle/>
        <a:p>
          <a:endParaRPr lang="ru-RU"/>
        </a:p>
      </dgm:t>
    </dgm:pt>
    <dgm:pt modelId="{706F6DD4-94FC-4906-94D8-3DD32FDDA832}" type="pres">
      <dgm:prSet presAssocID="{98F7EE1C-FE2E-4191-89A3-59E79FB6FA64}" presName="compChildNode" presStyleCnt="0"/>
      <dgm:spPr/>
    </dgm:pt>
    <dgm:pt modelId="{30C48F1A-4574-49A0-8CB2-83AFCFB4BFD2}" type="pres">
      <dgm:prSet presAssocID="{98F7EE1C-FE2E-4191-89A3-59E79FB6FA64}" presName="theInnerList" presStyleCnt="0"/>
      <dgm:spPr/>
    </dgm:pt>
    <dgm:pt modelId="{8B4D823A-DE18-4EC0-921E-24A6718563D9}" type="pres">
      <dgm:prSet presAssocID="{04455B69-463B-4FD0-BCBF-1A7B852113E3}" presName="childNode" presStyleLbl="node1" presStyleIdx="0" presStyleCnt="4" custScaleX="115345">
        <dgm:presLayoutVars>
          <dgm:bulletEnabled val="1"/>
        </dgm:presLayoutVars>
      </dgm:prSet>
      <dgm:spPr/>
      <dgm:t>
        <a:bodyPr/>
        <a:lstStyle/>
        <a:p>
          <a:endParaRPr lang="ru-RU"/>
        </a:p>
      </dgm:t>
    </dgm:pt>
    <dgm:pt modelId="{74FCB042-4F24-4B6B-B0D8-91745F4D052E}" type="pres">
      <dgm:prSet presAssocID="{98F7EE1C-FE2E-4191-89A3-59E79FB6FA64}" presName="aSpace" presStyleCnt="0"/>
      <dgm:spPr/>
    </dgm:pt>
    <dgm:pt modelId="{02DCB604-B678-4B8A-9ECB-5F43B016B947}" type="pres">
      <dgm:prSet presAssocID="{4E649803-F6E4-40FA-9DB1-21675EF5832A}" presName="compNode" presStyleCnt="0"/>
      <dgm:spPr/>
    </dgm:pt>
    <dgm:pt modelId="{F6A3AE51-83E3-423B-B96A-A3E044412644}" type="pres">
      <dgm:prSet presAssocID="{4E649803-F6E4-40FA-9DB1-21675EF5832A}" presName="aNode" presStyleLbl="bgShp" presStyleIdx="1" presStyleCnt="4"/>
      <dgm:spPr/>
      <dgm:t>
        <a:bodyPr/>
        <a:lstStyle/>
        <a:p>
          <a:endParaRPr lang="ru-RU"/>
        </a:p>
      </dgm:t>
    </dgm:pt>
    <dgm:pt modelId="{E44A3EAD-9E7D-4024-95F5-C0CE757FC725}" type="pres">
      <dgm:prSet presAssocID="{4E649803-F6E4-40FA-9DB1-21675EF5832A}" presName="textNode" presStyleLbl="bgShp" presStyleIdx="1" presStyleCnt="4"/>
      <dgm:spPr/>
      <dgm:t>
        <a:bodyPr/>
        <a:lstStyle/>
        <a:p>
          <a:endParaRPr lang="ru-RU"/>
        </a:p>
      </dgm:t>
    </dgm:pt>
    <dgm:pt modelId="{854DE858-086B-4514-B8FD-A2E4E095166F}" type="pres">
      <dgm:prSet presAssocID="{4E649803-F6E4-40FA-9DB1-21675EF5832A}" presName="compChildNode" presStyleCnt="0"/>
      <dgm:spPr/>
    </dgm:pt>
    <dgm:pt modelId="{049E15C9-182D-42E8-8194-A59A6A0596DE}" type="pres">
      <dgm:prSet presAssocID="{4E649803-F6E4-40FA-9DB1-21675EF5832A}" presName="theInnerList" presStyleCnt="0"/>
      <dgm:spPr/>
    </dgm:pt>
    <dgm:pt modelId="{6B8CE4CF-4DF7-4580-A03F-1B0389DABE38}" type="pres">
      <dgm:prSet presAssocID="{C2A5D01A-9861-424C-9F43-6D12A6B6B958}" presName="childNode" presStyleLbl="node1" presStyleIdx="1" presStyleCnt="4" custScaleX="115345">
        <dgm:presLayoutVars>
          <dgm:bulletEnabled val="1"/>
        </dgm:presLayoutVars>
      </dgm:prSet>
      <dgm:spPr/>
      <dgm:t>
        <a:bodyPr/>
        <a:lstStyle/>
        <a:p>
          <a:endParaRPr lang="ru-RU"/>
        </a:p>
      </dgm:t>
    </dgm:pt>
    <dgm:pt modelId="{97C884E7-66D3-45E9-81F9-99165AE859D9}" type="pres">
      <dgm:prSet presAssocID="{4E649803-F6E4-40FA-9DB1-21675EF5832A}" presName="aSpace" presStyleCnt="0"/>
      <dgm:spPr/>
    </dgm:pt>
    <dgm:pt modelId="{90D80474-5B5B-4180-99DC-A3EBCD0E298F}" type="pres">
      <dgm:prSet presAssocID="{FC534924-ABAC-45AC-82D5-174E93224136}" presName="compNode" presStyleCnt="0"/>
      <dgm:spPr/>
    </dgm:pt>
    <dgm:pt modelId="{DE2C8ABA-A4D6-48B5-93E0-6965BCD681B4}" type="pres">
      <dgm:prSet presAssocID="{FC534924-ABAC-45AC-82D5-174E93224136}" presName="aNode" presStyleLbl="bgShp" presStyleIdx="2" presStyleCnt="4"/>
      <dgm:spPr/>
      <dgm:t>
        <a:bodyPr/>
        <a:lstStyle/>
        <a:p>
          <a:endParaRPr lang="ru-RU"/>
        </a:p>
      </dgm:t>
    </dgm:pt>
    <dgm:pt modelId="{46B33BE3-D5A3-481F-B9DD-DEC57CC38B4C}" type="pres">
      <dgm:prSet presAssocID="{FC534924-ABAC-45AC-82D5-174E93224136}" presName="textNode" presStyleLbl="bgShp" presStyleIdx="2" presStyleCnt="4"/>
      <dgm:spPr/>
      <dgm:t>
        <a:bodyPr/>
        <a:lstStyle/>
        <a:p>
          <a:endParaRPr lang="ru-RU"/>
        </a:p>
      </dgm:t>
    </dgm:pt>
    <dgm:pt modelId="{84E2A1BD-5793-4567-BF96-5589B21A628F}" type="pres">
      <dgm:prSet presAssocID="{FC534924-ABAC-45AC-82D5-174E93224136}" presName="compChildNode" presStyleCnt="0"/>
      <dgm:spPr/>
    </dgm:pt>
    <dgm:pt modelId="{B1B58457-13B1-410B-84D0-44341185E843}" type="pres">
      <dgm:prSet presAssocID="{FC534924-ABAC-45AC-82D5-174E93224136}" presName="theInnerList" presStyleCnt="0"/>
      <dgm:spPr/>
    </dgm:pt>
    <dgm:pt modelId="{6D1C119A-B2F7-4793-BAE4-FD3932F398E3}" type="pres">
      <dgm:prSet presAssocID="{38ED0DE5-94A2-4CAC-BA4B-F62EC867DB38}" presName="childNode" presStyleLbl="node1" presStyleIdx="2" presStyleCnt="4" custScaleX="115345">
        <dgm:presLayoutVars>
          <dgm:bulletEnabled val="1"/>
        </dgm:presLayoutVars>
      </dgm:prSet>
      <dgm:spPr/>
      <dgm:t>
        <a:bodyPr/>
        <a:lstStyle/>
        <a:p>
          <a:endParaRPr lang="ru-RU"/>
        </a:p>
      </dgm:t>
    </dgm:pt>
    <dgm:pt modelId="{098EFE32-EE59-4D67-A239-3E28C29941B3}" type="pres">
      <dgm:prSet presAssocID="{FC534924-ABAC-45AC-82D5-174E93224136}" presName="aSpace" presStyleCnt="0"/>
      <dgm:spPr/>
    </dgm:pt>
    <dgm:pt modelId="{6FA7866C-2061-4F6F-8265-AF05E0F2694C}" type="pres">
      <dgm:prSet presAssocID="{EFD307D6-D9FF-4289-B670-2334A4BDE543}" presName="compNode" presStyleCnt="0"/>
      <dgm:spPr/>
    </dgm:pt>
    <dgm:pt modelId="{5A0E99C2-F382-4269-88B9-D418EDCFB0EC}" type="pres">
      <dgm:prSet presAssocID="{EFD307D6-D9FF-4289-B670-2334A4BDE543}" presName="aNode" presStyleLbl="bgShp" presStyleIdx="3" presStyleCnt="4"/>
      <dgm:spPr/>
      <dgm:t>
        <a:bodyPr/>
        <a:lstStyle/>
        <a:p>
          <a:endParaRPr lang="ru-RU"/>
        </a:p>
      </dgm:t>
    </dgm:pt>
    <dgm:pt modelId="{E67B5B8A-72B3-4A46-B65E-1383946C8ED7}" type="pres">
      <dgm:prSet presAssocID="{EFD307D6-D9FF-4289-B670-2334A4BDE543}" presName="textNode" presStyleLbl="bgShp" presStyleIdx="3" presStyleCnt="4"/>
      <dgm:spPr/>
      <dgm:t>
        <a:bodyPr/>
        <a:lstStyle/>
        <a:p>
          <a:endParaRPr lang="ru-RU"/>
        </a:p>
      </dgm:t>
    </dgm:pt>
    <dgm:pt modelId="{CF21A360-A901-4574-A35D-1BB3200E8C61}" type="pres">
      <dgm:prSet presAssocID="{EFD307D6-D9FF-4289-B670-2334A4BDE543}" presName="compChildNode" presStyleCnt="0"/>
      <dgm:spPr/>
    </dgm:pt>
    <dgm:pt modelId="{4EF993B3-10F0-420C-AB8C-E99FDAB1E847}" type="pres">
      <dgm:prSet presAssocID="{EFD307D6-D9FF-4289-B670-2334A4BDE543}" presName="theInnerList" presStyleCnt="0"/>
      <dgm:spPr/>
    </dgm:pt>
    <dgm:pt modelId="{B54C5E92-C7E8-4298-8C97-6B957FBD14D0}" type="pres">
      <dgm:prSet presAssocID="{04A73302-BC62-4A52-85ED-BA8353CF404B}" presName="childNode" presStyleLbl="node1" presStyleIdx="3" presStyleCnt="4" custScaleX="115345">
        <dgm:presLayoutVars>
          <dgm:bulletEnabled val="1"/>
        </dgm:presLayoutVars>
      </dgm:prSet>
      <dgm:spPr/>
      <dgm:t>
        <a:bodyPr/>
        <a:lstStyle/>
        <a:p>
          <a:endParaRPr lang="ru-RU"/>
        </a:p>
      </dgm:t>
    </dgm:pt>
  </dgm:ptLst>
  <dgm:cxnLst>
    <dgm:cxn modelId="{C2AF984D-6487-4145-A4A3-01A08103EEC7}" type="presOf" srcId="{4E649803-F6E4-40FA-9DB1-21675EF5832A}" destId="{F6A3AE51-83E3-423B-B96A-A3E044412644}" srcOrd="0" destOrd="0" presId="urn:microsoft.com/office/officeart/2005/8/layout/lProcess2"/>
    <dgm:cxn modelId="{71873C38-ADED-41C2-9355-4C8B310DC211}" srcId="{26284B3F-F694-4587-A494-05FBAEA318B9}" destId="{FC534924-ABAC-45AC-82D5-174E93224136}" srcOrd="2" destOrd="0" parTransId="{8119951B-CDA9-4A04-8216-4B0AB8141AB0}" sibTransId="{939825AC-2C4D-461C-A10E-9368AA5050AF}"/>
    <dgm:cxn modelId="{B042B7C4-81BE-451F-865D-335BEA84842F}" type="presOf" srcId="{4E649803-F6E4-40FA-9DB1-21675EF5832A}" destId="{E44A3EAD-9E7D-4024-95F5-C0CE757FC725}" srcOrd="1" destOrd="0" presId="urn:microsoft.com/office/officeart/2005/8/layout/lProcess2"/>
    <dgm:cxn modelId="{DA97D95C-2B23-485C-9452-2E5F5077AE6F}" srcId="{FC534924-ABAC-45AC-82D5-174E93224136}" destId="{38ED0DE5-94A2-4CAC-BA4B-F62EC867DB38}" srcOrd="0" destOrd="0" parTransId="{AA3C0EF3-F7F1-4B42-B747-9E2685B1949C}" sibTransId="{40B46B0B-3D66-4689-B97B-EBB62A3B77BC}"/>
    <dgm:cxn modelId="{5201CE1F-1C5F-4D76-98F3-36634164B110}" type="presOf" srcId="{98F7EE1C-FE2E-4191-89A3-59E79FB6FA64}" destId="{4A560539-6600-4889-9A10-5869ADD210C3}" srcOrd="1" destOrd="0" presId="urn:microsoft.com/office/officeart/2005/8/layout/lProcess2"/>
    <dgm:cxn modelId="{1FFD0D1C-FB06-4F8C-BA95-E79CABA5E053}" type="presOf" srcId="{38ED0DE5-94A2-4CAC-BA4B-F62EC867DB38}" destId="{6D1C119A-B2F7-4793-BAE4-FD3932F398E3}" srcOrd="0" destOrd="0" presId="urn:microsoft.com/office/officeart/2005/8/layout/lProcess2"/>
    <dgm:cxn modelId="{ED857D62-4390-4014-8C36-38C2C363A689}" srcId="{26284B3F-F694-4587-A494-05FBAEA318B9}" destId="{4E649803-F6E4-40FA-9DB1-21675EF5832A}" srcOrd="1" destOrd="0" parTransId="{D9FAF6A2-5C45-473F-AAFE-60917CEAC000}" sibTransId="{AF970068-44B3-45CF-A595-E71FAE0A33A4}"/>
    <dgm:cxn modelId="{248C6A85-5777-4FC2-A126-3C8839316EF6}" type="presOf" srcId="{EFD307D6-D9FF-4289-B670-2334A4BDE543}" destId="{E67B5B8A-72B3-4A46-B65E-1383946C8ED7}" srcOrd="1" destOrd="0" presId="urn:microsoft.com/office/officeart/2005/8/layout/lProcess2"/>
    <dgm:cxn modelId="{CA5DE4F5-CFBD-4AE7-B87A-D1128A48C452}" type="presOf" srcId="{FC534924-ABAC-45AC-82D5-174E93224136}" destId="{DE2C8ABA-A4D6-48B5-93E0-6965BCD681B4}" srcOrd="0" destOrd="0" presId="urn:microsoft.com/office/officeart/2005/8/layout/lProcess2"/>
    <dgm:cxn modelId="{16B22A28-571D-4867-9B9C-4BBC61189FBC}" type="presOf" srcId="{C2A5D01A-9861-424C-9F43-6D12A6B6B958}" destId="{6B8CE4CF-4DF7-4580-A03F-1B0389DABE38}" srcOrd="0" destOrd="0" presId="urn:microsoft.com/office/officeart/2005/8/layout/lProcess2"/>
    <dgm:cxn modelId="{1F5AD5A9-43C7-47A4-B517-2EEA289AECB1}" type="presOf" srcId="{EFD307D6-D9FF-4289-B670-2334A4BDE543}" destId="{5A0E99C2-F382-4269-88B9-D418EDCFB0EC}" srcOrd="0" destOrd="0" presId="urn:microsoft.com/office/officeart/2005/8/layout/lProcess2"/>
    <dgm:cxn modelId="{B7451756-17D3-4E1E-A61C-5BAAD193122E}" srcId="{26284B3F-F694-4587-A494-05FBAEA318B9}" destId="{EFD307D6-D9FF-4289-B670-2334A4BDE543}" srcOrd="3" destOrd="0" parTransId="{EB1A0CAB-2D45-42CD-AA48-E0351862A1F1}" sibTransId="{E3B9CB39-7867-4E33-8654-099C6F3463EC}"/>
    <dgm:cxn modelId="{E2D0D361-E45C-47A6-AE7D-F42B5F6A0BE7}" srcId="{4E649803-F6E4-40FA-9DB1-21675EF5832A}" destId="{C2A5D01A-9861-424C-9F43-6D12A6B6B958}" srcOrd="0" destOrd="0" parTransId="{03B66245-BD16-4A33-9C80-57E559DCDB50}" sibTransId="{CF45C374-B827-4679-9325-16F463F71DC5}"/>
    <dgm:cxn modelId="{914A2CF4-3BFC-49CD-BCE6-15B6965EB2B1}" type="presOf" srcId="{26284B3F-F694-4587-A494-05FBAEA318B9}" destId="{48E69C2D-D1E6-4018-895C-EDE7874AC1F2}" srcOrd="0" destOrd="0" presId="urn:microsoft.com/office/officeart/2005/8/layout/lProcess2"/>
    <dgm:cxn modelId="{EDCB3DFB-9865-4F50-ACC4-FD2ABFF8EFDE}" type="presOf" srcId="{98F7EE1C-FE2E-4191-89A3-59E79FB6FA64}" destId="{A3B12FD1-9308-4ACC-A524-748F261B4A70}" srcOrd="0" destOrd="0" presId="urn:microsoft.com/office/officeart/2005/8/layout/lProcess2"/>
    <dgm:cxn modelId="{F58159E4-CF24-4DEB-AA60-66E5A2ED40E5}" type="presOf" srcId="{04A73302-BC62-4A52-85ED-BA8353CF404B}" destId="{B54C5E92-C7E8-4298-8C97-6B957FBD14D0}" srcOrd="0" destOrd="0" presId="urn:microsoft.com/office/officeart/2005/8/layout/lProcess2"/>
    <dgm:cxn modelId="{6F80DE53-E073-4EAE-85C7-09393442CAB0}" srcId="{98F7EE1C-FE2E-4191-89A3-59E79FB6FA64}" destId="{04455B69-463B-4FD0-BCBF-1A7B852113E3}" srcOrd="0" destOrd="0" parTransId="{EA77FC88-955F-4707-84E2-AF11A1A95FCC}" sibTransId="{730CAE90-4D69-4058-B248-1B6680F6541D}"/>
    <dgm:cxn modelId="{B73082F7-FB45-49B0-98CC-2AB593280665}" type="presOf" srcId="{04455B69-463B-4FD0-BCBF-1A7B852113E3}" destId="{8B4D823A-DE18-4EC0-921E-24A6718563D9}" srcOrd="0" destOrd="0" presId="urn:microsoft.com/office/officeart/2005/8/layout/lProcess2"/>
    <dgm:cxn modelId="{6B83A0CD-407F-4022-84F2-9596CECAE9AC}" type="presOf" srcId="{FC534924-ABAC-45AC-82D5-174E93224136}" destId="{46B33BE3-D5A3-481F-B9DD-DEC57CC38B4C}" srcOrd="1" destOrd="0" presId="urn:microsoft.com/office/officeart/2005/8/layout/lProcess2"/>
    <dgm:cxn modelId="{847B88F3-4EAD-4415-AB9F-00C5AEC1E3AA}" srcId="{EFD307D6-D9FF-4289-B670-2334A4BDE543}" destId="{04A73302-BC62-4A52-85ED-BA8353CF404B}" srcOrd="0" destOrd="0" parTransId="{9740C69E-F091-4146-BBCC-D1A58E1D4C61}" sibTransId="{006BD586-25EB-4788-8DEE-AF1615AAFCFE}"/>
    <dgm:cxn modelId="{20085B16-0E30-4D7A-A946-1A14F129C412}" srcId="{26284B3F-F694-4587-A494-05FBAEA318B9}" destId="{98F7EE1C-FE2E-4191-89A3-59E79FB6FA64}" srcOrd="0" destOrd="0" parTransId="{04F736FC-3543-4D3F-942E-A10684977911}" sibTransId="{8D004A24-956D-4347-8C2F-BD04F254EF7F}"/>
    <dgm:cxn modelId="{D931161E-A022-410A-A99E-F88437FCC712}" type="presParOf" srcId="{48E69C2D-D1E6-4018-895C-EDE7874AC1F2}" destId="{DF77FCD9-87FC-462D-9F21-B80220BC9BDD}" srcOrd="0" destOrd="0" presId="urn:microsoft.com/office/officeart/2005/8/layout/lProcess2"/>
    <dgm:cxn modelId="{3C208A71-6D6E-4015-A42A-4BED7698D2C6}" type="presParOf" srcId="{DF77FCD9-87FC-462D-9F21-B80220BC9BDD}" destId="{A3B12FD1-9308-4ACC-A524-748F261B4A70}" srcOrd="0" destOrd="0" presId="urn:microsoft.com/office/officeart/2005/8/layout/lProcess2"/>
    <dgm:cxn modelId="{1EC59787-E51E-48A5-986A-16B5FA199C22}" type="presParOf" srcId="{DF77FCD9-87FC-462D-9F21-B80220BC9BDD}" destId="{4A560539-6600-4889-9A10-5869ADD210C3}" srcOrd="1" destOrd="0" presId="urn:microsoft.com/office/officeart/2005/8/layout/lProcess2"/>
    <dgm:cxn modelId="{48A071E7-E7A7-4DB8-A62A-EDCC505C6B63}" type="presParOf" srcId="{DF77FCD9-87FC-462D-9F21-B80220BC9BDD}" destId="{706F6DD4-94FC-4906-94D8-3DD32FDDA832}" srcOrd="2" destOrd="0" presId="urn:microsoft.com/office/officeart/2005/8/layout/lProcess2"/>
    <dgm:cxn modelId="{D77F3ABE-CE92-4452-8389-14C3BCB5032F}" type="presParOf" srcId="{706F6DD4-94FC-4906-94D8-3DD32FDDA832}" destId="{30C48F1A-4574-49A0-8CB2-83AFCFB4BFD2}" srcOrd="0" destOrd="0" presId="urn:microsoft.com/office/officeart/2005/8/layout/lProcess2"/>
    <dgm:cxn modelId="{9EF1C438-3754-4F6C-9EBD-FD60950E9F97}" type="presParOf" srcId="{30C48F1A-4574-49A0-8CB2-83AFCFB4BFD2}" destId="{8B4D823A-DE18-4EC0-921E-24A6718563D9}" srcOrd="0" destOrd="0" presId="urn:microsoft.com/office/officeart/2005/8/layout/lProcess2"/>
    <dgm:cxn modelId="{661567AB-1778-41F5-95D7-51AE8131DF4B}" type="presParOf" srcId="{48E69C2D-D1E6-4018-895C-EDE7874AC1F2}" destId="{74FCB042-4F24-4B6B-B0D8-91745F4D052E}" srcOrd="1" destOrd="0" presId="urn:microsoft.com/office/officeart/2005/8/layout/lProcess2"/>
    <dgm:cxn modelId="{6BEA9524-61F1-4996-A008-F793DE277F63}" type="presParOf" srcId="{48E69C2D-D1E6-4018-895C-EDE7874AC1F2}" destId="{02DCB604-B678-4B8A-9ECB-5F43B016B947}" srcOrd="2" destOrd="0" presId="urn:microsoft.com/office/officeart/2005/8/layout/lProcess2"/>
    <dgm:cxn modelId="{15BA1D42-C2E5-4676-BDA9-F3EF4B7EBC6D}" type="presParOf" srcId="{02DCB604-B678-4B8A-9ECB-5F43B016B947}" destId="{F6A3AE51-83E3-423B-B96A-A3E044412644}" srcOrd="0" destOrd="0" presId="urn:microsoft.com/office/officeart/2005/8/layout/lProcess2"/>
    <dgm:cxn modelId="{F161A585-F778-4D7B-AC5D-45D80E34FB29}" type="presParOf" srcId="{02DCB604-B678-4B8A-9ECB-5F43B016B947}" destId="{E44A3EAD-9E7D-4024-95F5-C0CE757FC725}" srcOrd="1" destOrd="0" presId="urn:microsoft.com/office/officeart/2005/8/layout/lProcess2"/>
    <dgm:cxn modelId="{928AEA0C-2D78-4FB0-AE97-67ABC1A7CD1F}" type="presParOf" srcId="{02DCB604-B678-4B8A-9ECB-5F43B016B947}" destId="{854DE858-086B-4514-B8FD-A2E4E095166F}" srcOrd="2" destOrd="0" presId="urn:microsoft.com/office/officeart/2005/8/layout/lProcess2"/>
    <dgm:cxn modelId="{6EF13F0C-1D81-47B2-AD07-03EE4D2E7D56}" type="presParOf" srcId="{854DE858-086B-4514-B8FD-A2E4E095166F}" destId="{049E15C9-182D-42E8-8194-A59A6A0596DE}" srcOrd="0" destOrd="0" presId="urn:microsoft.com/office/officeart/2005/8/layout/lProcess2"/>
    <dgm:cxn modelId="{9D439C02-A40C-4EC9-9D1A-71117DA6AEC0}" type="presParOf" srcId="{049E15C9-182D-42E8-8194-A59A6A0596DE}" destId="{6B8CE4CF-4DF7-4580-A03F-1B0389DABE38}" srcOrd="0" destOrd="0" presId="urn:microsoft.com/office/officeart/2005/8/layout/lProcess2"/>
    <dgm:cxn modelId="{DB63C839-E8B8-4C44-A720-A800DEACCE68}" type="presParOf" srcId="{48E69C2D-D1E6-4018-895C-EDE7874AC1F2}" destId="{97C884E7-66D3-45E9-81F9-99165AE859D9}" srcOrd="3" destOrd="0" presId="urn:microsoft.com/office/officeart/2005/8/layout/lProcess2"/>
    <dgm:cxn modelId="{F1750614-19B8-48B1-A268-14154173E7B4}" type="presParOf" srcId="{48E69C2D-D1E6-4018-895C-EDE7874AC1F2}" destId="{90D80474-5B5B-4180-99DC-A3EBCD0E298F}" srcOrd="4" destOrd="0" presId="urn:microsoft.com/office/officeart/2005/8/layout/lProcess2"/>
    <dgm:cxn modelId="{B3842F4C-72DF-4915-984D-A61E9A8CAA62}" type="presParOf" srcId="{90D80474-5B5B-4180-99DC-A3EBCD0E298F}" destId="{DE2C8ABA-A4D6-48B5-93E0-6965BCD681B4}" srcOrd="0" destOrd="0" presId="urn:microsoft.com/office/officeart/2005/8/layout/lProcess2"/>
    <dgm:cxn modelId="{A43DAFF2-C0AB-4CC7-87EF-91B2982CE503}" type="presParOf" srcId="{90D80474-5B5B-4180-99DC-A3EBCD0E298F}" destId="{46B33BE3-D5A3-481F-B9DD-DEC57CC38B4C}" srcOrd="1" destOrd="0" presId="urn:microsoft.com/office/officeart/2005/8/layout/lProcess2"/>
    <dgm:cxn modelId="{5C8EEFA7-534C-4477-B8A7-B02315AC4622}" type="presParOf" srcId="{90D80474-5B5B-4180-99DC-A3EBCD0E298F}" destId="{84E2A1BD-5793-4567-BF96-5589B21A628F}" srcOrd="2" destOrd="0" presId="urn:microsoft.com/office/officeart/2005/8/layout/lProcess2"/>
    <dgm:cxn modelId="{7B70F2F4-FF0C-4893-AFBB-7D90C238C23C}" type="presParOf" srcId="{84E2A1BD-5793-4567-BF96-5589B21A628F}" destId="{B1B58457-13B1-410B-84D0-44341185E843}" srcOrd="0" destOrd="0" presId="urn:microsoft.com/office/officeart/2005/8/layout/lProcess2"/>
    <dgm:cxn modelId="{A136F17E-F1D2-4F08-9B45-F760FF33FD6E}" type="presParOf" srcId="{B1B58457-13B1-410B-84D0-44341185E843}" destId="{6D1C119A-B2F7-4793-BAE4-FD3932F398E3}" srcOrd="0" destOrd="0" presId="urn:microsoft.com/office/officeart/2005/8/layout/lProcess2"/>
    <dgm:cxn modelId="{8EFBB11D-C947-47DD-8205-0F83503E8C93}" type="presParOf" srcId="{48E69C2D-D1E6-4018-895C-EDE7874AC1F2}" destId="{098EFE32-EE59-4D67-A239-3E28C29941B3}" srcOrd="5" destOrd="0" presId="urn:microsoft.com/office/officeart/2005/8/layout/lProcess2"/>
    <dgm:cxn modelId="{23E15F59-CBAC-4A69-821A-8B9923FFB4A3}" type="presParOf" srcId="{48E69C2D-D1E6-4018-895C-EDE7874AC1F2}" destId="{6FA7866C-2061-4F6F-8265-AF05E0F2694C}" srcOrd="6" destOrd="0" presId="urn:microsoft.com/office/officeart/2005/8/layout/lProcess2"/>
    <dgm:cxn modelId="{B964E31F-C89C-4764-BD18-48A57A3E53E7}" type="presParOf" srcId="{6FA7866C-2061-4F6F-8265-AF05E0F2694C}" destId="{5A0E99C2-F382-4269-88B9-D418EDCFB0EC}" srcOrd="0" destOrd="0" presId="urn:microsoft.com/office/officeart/2005/8/layout/lProcess2"/>
    <dgm:cxn modelId="{70104D5E-BA01-4DCC-9836-24219D1929D9}" type="presParOf" srcId="{6FA7866C-2061-4F6F-8265-AF05E0F2694C}" destId="{E67B5B8A-72B3-4A46-B65E-1383946C8ED7}" srcOrd="1" destOrd="0" presId="urn:microsoft.com/office/officeart/2005/8/layout/lProcess2"/>
    <dgm:cxn modelId="{072462AE-B038-4E80-850F-38D63D6FED4F}" type="presParOf" srcId="{6FA7866C-2061-4F6F-8265-AF05E0F2694C}" destId="{CF21A360-A901-4574-A35D-1BB3200E8C61}" srcOrd="2" destOrd="0" presId="urn:microsoft.com/office/officeart/2005/8/layout/lProcess2"/>
    <dgm:cxn modelId="{37B4113D-9C27-499C-A87D-2EDB8B0E7577}" type="presParOf" srcId="{CF21A360-A901-4574-A35D-1BB3200E8C61}" destId="{4EF993B3-10F0-420C-AB8C-E99FDAB1E847}" srcOrd="0" destOrd="0" presId="urn:microsoft.com/office/officeart/2005/8/layout/lProcess2"/>
    <dgm:cxn modelId="{821FAACA-B691-4BB9-99C1-CC66CF31E61D}" type="presParOf" srcId="{4EF993B3-10F0-420C-AB8C-E99FDAB1E847}" destId="{B54C5E92-C7E8-4298-8C97-6B957FBD14D0}"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A2369537-3E5A-44C1-857B-4BB8710185DF}" type="doc">
      <dgm:prSet loTypeId="urn:microsoft.com/office/officeart/2005/8/layout/hierarchy3" loCatId="list" qsTypeId="urn:microsoft.com/office/officeart/2005/8/quickstyle/3d1" qsCatId="3D" csTypeId="urn:microsoft.com/office/officeart/2005/8/colors/colorful4" csCatId="colorful" phldr="1"/>
      <dgm:spPr/>
      <dgm:t>
        <a:bodyPr/>
        <a:lstStyle/>
        <a:p>
          <a:endParaRPr lang="ru-RU"/>
        </a:p>
      </dgm:t>
    </dgm:pt>
    <dgm:pt modelId="{4849A368-8CBC-4B8E-9D67-01D8C509167E}">
      <dgm:prSet phldrT="[Текст]"/>
      <dgm:spPr/>
      <dgm:t>
        <a:bodyPr/>
        <a:lstStyle/>
        <a:p>
          <a:r>
            <a:rPr lang="ru-RU" dirty="0" smtClean="0"/>
            <a:t>Подбор из упорядоченного списка </a:t>
          </a:r>
          <a:endParaRPr lang="ru-RU" dirty="0"/>
        </a:p>
      </dgm:t>
    </dgm:pt>
    <dgm:pt modelId="{4DA3B383-B0B0-40D7-BF8F-47782D0034A5}" type="parTrans" cxnId="{A90D32B2-D602-4754-9EF0-A6C942A0B08A}">
      <dgm:prSet/>
      <dgm:spPr/>
      <dgm:t>
        <a:bodyPr/>
        <a:lstStyle/>
        <a:p>
          <a:endParaRPr lang="ru-RU"/>
        </a:p>
      </dgm:t>
    </dgm:pt>
    <dgm:pt modelId="{DEB7A4CB-C5BA-440A-A900-733FA326C422}" type="sibTrans" cxnId="{A90D32B2-D602-4754-9EF0-A6C942A0B08A}">
      <dgm:prSet/>
      <dgm:spPr/>
      <dgm:t>
        <a:bodyPr/>
        <a:lstStyle/>
        <a:p>
          <a:endParaRPr lang="ru-RU"/>
        </a:p>
      </dgm:t>
    </dgm:pt>
    <dgm:pt modelId="{F01E82CE-92ED-449B-9D90-9DD73E27B6D8}">
      <dgm:prSet custT="1"/>
      <dgm:spPr/>
      <dgm:t>
        <a:bodyPr/>
        <a:lstStyle/>
        <a:p>
          <a:pPr algn="l"/>
          <a:r>
            <a:rPr lang="ru-RU" sz="1400" b="1" dirty="0" smtClean="0"/>
            <a:t>Шаг 2. </a:t>
          </a:r>
          <a:r>
            <a:rPr lang="ru-RU" sz="1400" dirty="0" smtClean="0"/>
            <a:t>Включите в группу первого и последнего учеников, а так­же двух учеников из середины списка. Проверьте, выполняется ли в группе условие «2:2». Если нет, замените мальчиков и девочек, пользуясь серединой списка. Проверьте, есть ли в группе абсолютно несовместимые ученики или закадычные друзья. Сделайте соответ­ствующую замену. Группа сформирована. </a:t>
          </a:r>
          <a:endParaRPr lang="ru-RU" sz="1400" dirty="0"/>
        </a:p>
      </dgm:t>
    </dgm:pt>
    <dgm:pt modelId="{98983C9D-41B6-43DE-ADD0-BAA06E9825A9}" type="parTrans" cxnId="{3DED6D27-9F06-4D89-A400-27C81F86266F}">
      <dgm:prSet/>
      <dgm:spPr/>
      <dgm:t>
        <a:bodyPr/>
        <a:lstStyle/>
        <a:p>
          <a:endParaRPr lang="ru-RU"/>
        </a:p>
      </dgm:t>
    </dgm:pt>
    <dgm:pt modelId="{0C07A02A-00E2-4150-BF01-34280D224DA0}" type="sibTrans" cxnId="{3DED6D27-9F06-4D89-A400-27C81F86266F}">
      <dgm:prSet/>
      <dgm:spPr/>
      <dgm:t>
        <a:bodyPr/>
        <a:lstStyle/>
        <a:p>
          <a:endParaRPr lang="ru-RU"/>
        </a:p>
      </dgm:t>
    </dgm:pt>
    <dgm:pt modelId="{B1E30440-D2E4-4D21-AB6B-57C6A4AEA2C3}">
      <dgm:prSet custT="1"/>
      <dgm:spPr/>
      <dgm:t>
        <a:bodyPr/>
        <a:lstStyle/>
        <a:p>
          <a:pPr algn="l"/>
          <a:r>
            <a:rPr lang="ru-RU" sz="1400" b="1" dirty="0" smtClean="0"/>
            <a:t>Шаг 3. </a:t>
          </a:r>
          <a:r>
            <a:rPr lang="ru-RU" sz="1400" dirty="0" smtClean="0"/>
            <a:t>Исключите из списка учащихся, которые попали в груп­пу. Если в списке осталось больше четырех учеников, перейдите к шагу «2». </a:t>
          </a:r>
          <a:endParaRPr lang="ru-RU" sz="1400" dirty="0"/>
        </a:p>
      </dgm:t>
    </dgm:pt>
    <dgm:pt modelId="{CE732C9C-211C-46FC-BDB0-11CBAE7A9CA6}" type="parTrans" cxnId="{DD747112-344A-4B3F-BF2A-245D7D56C152}">
      <dgm:prSet/>
      <dgm:spPr/>
      <dgm:t>
        <a:bodyPr/>
        <a:lstStyle/>
        <a:p>
          <a:endParaRPr lang="ru-RU"/>
        </a:p>
      </dgm:t>
    </dgm:pt>
    <dgm:pt modelId="{7A2A51C0-5B96-464E-AA22-BFAC07676C72}" type="sibTrans" cxnId="{DD747112-344A-4B3F-BF2A-245D7D56C152}">
      <dgm:prSet/>
      <dgm:spPr/>
      <dgm:t>
        <a:bodyPr/>
        <a:lstStyle/>
        <a:p>
          <a:endParaRPr lang="ru-RU"/>
        </a:p>
      </dgm:t>
    </dgm:pt>
    <dgm:pt modelId="{2A3758A6-BAD1-4FA9-A346-0AC131AA3A35}">
      <dgm:prSet custT="1"/>
      <dgm:spPr/>
      <dgm:t>
        <a:bodyPr/>
        <a:lstStyle/>
        <a:p>
          <a:pPr algn="l"/>
          <a:r>
            <a:rPr lang="ru-RU" sz="1400" b="1" dirty="0" smtClean="0"/>
            <a:t>Шаг 4. </a:t>
          </a:r>
          <a:r>
            <a:rPr lang="ru-RU" sz="1400" dirty="0" smtClean="0"/>
            <a:t>Объедините оставшихся учащихся в группы по три (или пять) человека. </a:t>
          </a:r>
          <a:endParaRPr lang="ru-RU" sz="1400" dirty="0"/>
        </a:p>
      </dgm:t>
    </dgm:pt>
    <dgm:pt modelId="{C9739655-63F2-47AE-A26D-7A43BBD0F445}" type="parTrans" cxnId="{75365FBB-243C-4E25-8240-C9F5ADB75904}">
      <dgm:prSet/>
      <dgm:spPr/>
      <dgm:t>
        <a:bodyPr/>
        <a:lstStyle/>
        <a:p>
          <a:endParaRPr lang="ru-RU"/>
        </a:p>
      </dgm:t>
    </dgm:pt>
    <dgm:pt modelId="{C50C8C77-70D2-4617-AF5D-CA74D2E5BBE9}" type="sibTrans" cxnId="{75365FBB-243C-4E25-8240-C9F5ADB75904}">
      <dgm:prSet/>
      <dgm:spPr/>
      <dgm:t>
        <a:bodyPr/>
        <a:lstStyle/>
        <a:p>
          <a:endParaRPr lang="ru-RU"/>
        </a:p>
      </dgm:t>
    </dgm:pt>
    <dgm:pt modelId="{7DD90CE7-EDE3-41F7-9FD7-7390B024E3F8}">
      <dgm:prSet phldrT="[Текст]" custT="1"/>
      <dgm:spPr/>
      <dgm:t>
        <a:bodyPr/>
        <a:lstStyle/>
        <a:p>
          <a:pPr algn="l"/>
          <a:r>
            <a:rPr lang="ru-RU" sz="1400" b="1" dirty="0" smtClean="0"/>
            <a:t>Шаг 1. </a:t>
          </a:r>
          <a:r>
            <a:rPr lang="ru-RU" sz="1400" dirty="0" smtClean="0"/>
            <a:t>Составьте список класса, в котором на первом месте будет самый сильный ученик, на втором — равный ему или чуть слабее, на третьем — равный второму или чуть слабее и т. д. На последнем месте будет самый слабый ученик. </a:t>
          </a:r>
          <a:endParaRPr lang="ru-RU" sz="1400" dirty="0"/>
        </a:p>
      </dgm:t>
    </dgm:pt>
    <dgm:pt modelId="{F1D22BF1-9A32-411E-8BFC-249D3D6C8CD5}" type="parTrans" cxnId="{6EBC79BB-F085-491C-A33D-99F0265DC3EE}">
      <dgm:prSet/>
      <dgm:spPr/>
      <dgm:t>
        <a:bodyPr/>
        <a:lstStyle/>
        <a:p>
          <a:endParaRPr lang="ru-RU"/>
        </a:p>
      </dgm:t>
    </dgm:pt>
    <dgm:pt modelId="{71B0CDD1-E769-40F1-B9BF-CD98DC6E3F4E}" type="sibTrans" cxnId="{6EBC79BB-F085-491C-A33D-99F0265DC3EE}">
      <dgm:prSet/>
      <dgm:spPr/>
      <dgm:t>
        <a:bodyPr/>
        <a:lstStyle/>
        <a:p>
          <a:endParaRPr lang="ru-RU"/>
        </a:p>
      </dgm:t>
    </dgm:pt>
    <dgm:pt modelId="{70830FC7-BF3D-41E6-82D2-D443D0B9591A}">
      <dgm:prSet/>
      <dgm:spPr/>
      <dgm:t>
        <a:bodyPr/>
        <a:lstStyle/>
        <a:p>
          <a:r>
            <a:rPr lang="ru-RU" dirty="0" smtClean="0"/>
            <a:t>Подбор группы под лидера </a:t>
          </a:r>
          <a:endParaRPr lang="ru-RU" dirty="0"/>
        </a:p>
      </dgm:t>
    </dgm:pt>
    <dgm:pt modelId="{44162148-128F-45E5-AD5A-89B7CFD550DF}" type="parTrans" cxnId="{919BD695-4433-46F6-A123-84B796E910AF}">
      <dgm:prSet/>
      <dgm:spPr/>
      <dgm:t>
        <a:bodyPr/>
        <a:lstStyle/>
        <a:p>
          <a:endParaRPr lang="ru-RU"/>
        </a:p>
      </dgm:t>
    </dgm:pt>
    <dgm:pt modelId="{159C33BF-BC2D-4949-80BB-5E0BFE69ACCD}" type="sibTrans" cxnId="{919BD695-4433-46F6-A123-84B796E910AF}">
      <dgm:prSet/>
      <dgm:spPr/>
      <dgm:t>
        <a:bodyPr/>
        <a:lstStyle/>
        <a:p>
          <a:endParaRPr lang="ru-RU"/>
        </a:p>
      </dgm:t>
    </dgm:pt>
    <dgm:pt modelId="{1DEB9CA1-B08C-45EF-9327-28C2BBC5A53E}">
      <dgm:prSet custT="1"/>
      <dgm:spPr/>
      <dgm:t>
        <a:bodyPr/>
        <a:lstStyle/>
        <a:p>
          <a:pPr algn="l"/>
          <a:r>
            <a:rPr lang="ru-RU" sz="1400" b="1" dirty="0" smtClean="0"/>
            <a:t>Шаг 2. </a:t>
          </a:r>
          <a:r>
            <a:rPr lang="ru-RU" sz="1400" dirty="0" smtClean="0"/>
            <a:t>Соберите будущих лидеров групп после уроков и объясните им, что для успешной работы их группа должна включать школьников разного уровня. Предложите каждому лидеру выбрать одного из се­ми-восьми слабейших учеников в свою будущую группу. Объясните, в чем будет состоять их последующая роль. </a:t>
          </a:r>
          <a:endParaRPr lang="ru-RU" sz="1400" dirty="0"/>
        </a:p>
      </dgm:t>
    </dgm:pt>
    <dgm:pt modelId="{57F1C724-B2B5-4E20-AE80-46E42E2479F6}" type="parTrans" cxnId="{36181238-117E-4A17-95F9-B31C1C07C735}">
      <dgm:prSet/>
      <dgm:spPr/>
      <dgm:t>
        <a:bodyPr/>
        <a:lstStyle/>
        <a:p>
          <a:endParaRPr lang="ru-RU"/>
        </a:p>
      </dgm:t>
    </dgm:pt>
    <dgm:pt modelId="{DF96190C-F67A-4347-870D-1FF10CC3E479}" type="sibTrans" cxnId="{36181238-117E-4A17-95F9-B31C1C07C735}">
      <dgm:prSet/>
      <dgm:spPr/>
      <dgm:t>
        <a:bodyPr/>
        <a:lstStyle/>
        <a:p>
          <a:endParaRPr lang="ru-RU"/>
        </a:p>
      </dgm:t>
    </dgm:pt>
    <dgm:pt modelId="{07A4284E-6597-46BB-9CDF-2F4EB8752E38}">
      <dgm:prSet custT="1"/>
      <dgm:spPr/>
      <dgm:t>
        <a:bodyPr/>
        <a:lstStyle/>
        <a:p>
          <a:pPr algn="l"/>
          <a:r>
            <a:rPr lang="ru-RU" sz="1400" b="1" dirty="0" smtClean="0"/>
            <a:t>Шаг 3. </a:t>
          </a:r>
          <a:r>
            <a:rPr lang="ru-RU" sz="1400" dirty="0" smtClean="0"/>
            <a:t>На следующий день объявите, что в классе начинается работа в группах, назовите лидеров групп и попросите их выбрать себе партнера в группу. Каждый из лидеров выбирает одного партнера, как было решено вчера, и говорит: «Я хочу работать с ним / нею в одной группе». Учтите, что многие из слабых учеников никогда не приглашались в команду. Вероятна сильная эмоцио­нальная реакция. </a:t>
          </a:r>
          <a:endParaRPr lang="ru-RU" sz="1400" dirty="0"/>
        </a:p>
      </dgm:t>
    </dgm:pt>
    <dgm:pt modelId="{990B6F12-1E1D-4FEB-BED2-B84AC4110C96}" type="parTrans" cxnId="{063BB986-600F-44EA-9741-D543DBA270A4}">
      <dgm:prSet/>
      <dgm:spPr/>
      <dgm:t>
        <a:bodyPr/>
        <a:lstStyle/>
        <a:p>
          <a:endParaRPr lang="ru-RU"/>
        </a:p>
      </dgm:t>
    </dgm:pt>
    <dgm:pt modelId="{69EC11F4-E696-413B-866E-69ED1B4EDCD1}" type="sibTrans" cxnId="{063BB986-600F-44EA-9741-D543DBA270A4}">
      <dgm:prSet/>
      <dgm:spPr/>
      <dgm:t>
        <a:bodyPr/>
        <a:lstStyle/>
        <a:p>
          <a:endParaRPr lang="ru-RU"/>
        </a:p>
      </dgm:t>
    </dgm:pt>
    <dgm:pt modelId="{066643B2-9D46-49E2-A05E-155B00CA0183}">
      <dgm:prSet custT="1"/>
      <dgm:spPr/>
      <dgm:t>
        <a:bodyPr/>
        <a:lstStyle/>
        <a:p>
          <a:pPr algn="l"/>
          <a:r>
            <a:rPr lang="ru-RU" sz="1400" b="1" dirty="0" smtClean="0"/>
            <a:t>Шаг 4. </a:t>
          </a:r>
          <a:r>
            <a:rPr lang="ru-RU" sz="1400" dirty="0" smtClean="0"/>
            <a:t>Два члена будущей группы садятся вместе и решают, кого они пригласят в группу из оставшихся. </a:t>
          </a:r>
          <a:endParaRPr lang="ru-RU" sz="1400" dirty="0"/>
        </a:p>
      </dgm:t>
    </dgm:pt>
    <dgm:pt modelId="{298AFA36-373C-4A40-B5F5-65EEA6AE81C3}" type="parTrans" cxnId="{8EA16787-A353-4ABC-B397-749815EAF2E7}">
      <dgm:prSet/>
      <dgm:spPr/>
      <dgm:t>
        <a:bodyPr/>
        <a:lstStyle/>
        <a:p>
          <a:endParaRPr lang="ru-RU"/>
        </a:p>
      </dgm:t>
    </dgm:pt>
    <dgm:pt modelId="{6D458457-BE3D-42C1-9CEB-0BC3656611D8}" type="sibTrans" cxnId="{8EA16787-A353-4ABC-B397-749815EAF2E7}">
      <dgm:prSet/>
      <dgm:spPr/>
      <dgm:t>
        <a:bodyPr/>
        <a:lstStyle/>
        <a:p>
          <a:endParaRPr lang="ru-RU"/>
        </a:p>
      </dgm:t>
    </dgm:pt>
    <dgm:pt modelId="{7D8BF2A2-8B36-4743-99B6-872FC31F7048}">
      <dgm:prSet custT="1"/>
      <dgm:spPr/>
      <dgm:t>
        <a:bodyPr/>
        <a:lstStyle/>
        <a:p>
          <a:pPr algn="l"/>
          <a:r>
            <a:rPr lang="ru-RU" sz="1400" b="1" dirty="0" smtClean="0"/>
            <a:t>Шаг 5. </a:t>
          </a:r>
          <a:r>
            <a:rPr lang="ru-RU" sz="1400" dirty="0" smtClean="0"/>
            <a:t>Три члена группы решают, кого они пригласят в группу из оставшихся. Всех учеников надо предупредить, что в каждой груп­пе должны быть два мальчика и две девочки. За учителем остается право утвердить или отклонить предлагаемый выбор. </a:t>
          </a:r>
          <a:endParaRPr lang="ru-RU" sz="1400" dirty="0"/>
        </a:p>
      </dgm:t>
    </dgm:pt>
    <dgm:pt modelId="{4D5471BD-404F-4A63-97ED-3D8961B91ADD}" type="parTrans" cxnId="{6FCFB298-A878-482F-A8C0-DD2DBA7BE629}">
      <dgm:prSet/>
      <dgm:spPr/>
      <dgm:t>
        <a:bodyPr/>
        <a:lstStyle/>
        <a:p>
          <a:endParaRPr lang="ru-RU"/>
        </a:p>
      </dgm:t>
    </dgm:pt>
    <dgm:pt modelId="{A17F3DC7-4E24-43C0-AA25-C985360807AF}" type="sibTrans" cxnId="{6FCFB298-A878-482F-A8C0-DD2DBA7BE629}">
      <dgm:prSet/>
      <dgm:spPr/>
      <dgm:t>
        <a:bodyPr/>
        <a:lstStyle/>
        <a:p>
          <a:endParaRPr lang="ru-RU"/>
        </a:p>
      </dgm:t>
    </dgm:pt>
    <dgm:pt modelId="{1BF481FD-157F-4B07-82C9-D3A3C6B06369}">
      <dgm:prSet custT="1"/>
      <dgm:spPr/>
      <dgm:t>
        <a:bodyPr/>
        <a:lstStyle/>
        <a:p>
          <a:pPr algn="l"/>
          <a:r>
            <a:rPr lang="ru-RU" sz="1400" b="1" dirty="0" smtClean="0"/>
            <a:t>Шаг 1. </a:t>
          </a:r>
          <a:r>
            <a:rPr lang="ru-RU" sz="1400" dirty="0" smtClean="0"/>
            <a:t>Выберите семь-восемь (по числу групп) самых сильных учащихся, которые будут лидерами групп. </a:t>
          </a:r>
          <a:endParaRPr lang="ru-RU" sz="1400" dirty="0"/>
        </a:p>
      </dgm:t>
    </dgm:pt>
    <dgm:pt modelId="{5CD33E38-A6B5-4AE7-AD53-AAACB4577A94}" type="parTrans" cxnId="{B0E9DEB5-F56F-4447-B464-FDCE8F1C91A2}">
      <dgm:prSet/>
      <dgm:spPr/>
      <dgm:t>
        <a:bodyPr/>
        <a:lstStyle/>
        <a:p>
          <a:endParaRPr lang="ru-RU"/>
        </a:p>
      </dgm:t>
    </dgm:pt>
    <dgm:pt modelId="{1F4BD7E6-6F9A-4FB4-9C03-BE2524191D06}" type="sibTrans" cxnId="{B0E9DEB5-F56F-4447-B464-FDCE8F1C91A2}">
      <dgm:prSet/>
      <dgm:spPr/>
      <dgm:t>
        <a:bodyPr/>
        <a:lstStyle/>
        <a:p>
          <a:endParaRPr lang="ru-RU"/>
        </a:p>
      </dgm:t>
    </dgm:pt>
    <dgm:pt modelId="{2D8FFFED-C901-4161-922F-5E2BE883EB9B}" type="pres">
      <dgm:prSet presAssocID="{A2369537-3E5A-44C1-857B-4BB8710185DF}" presName="diagram" presStyleCnt="0">
        <dgm:presLayoutVars>
          <dgm:chPref val="1"/>
          <dgm:dir/>
          <dgm:animOne val="branch"/>
          <dgm:animLvl val="lvl"/>
          <dgm:resizeHandles/>
        </dgm:presLayoutVars>
      </dgm:prSet>
      <dgm:spPr/>
      <dgm:t>
        <a:bodyPr/>
        <a:lstStyle/>
        <a:p>
          <a:endParaRPr lang="ru-RU"/>
        </a:p>
      </dgm:t>
    </dgm:pt>
    <dgm:pt modelId="{7549ACF1-0B93-4389-8390-2CD274DE12D3}" type="pres">
      <dgm:prSet presAssocID="{4849A368-8CBC-4B8E-9D67-01D8C509167E}" presName="root" presStyleCnt="0"/>
      <dgm:spPr/>
    </dgm:pt>
    <dgm:pt modelId="{1B65171F-F0DF-4AA4-8D79-E852E09B61BB}" type="pres">
      <dgm:prSet presAssocID="{4849A368-8CBC-4B8E-9D67-01D8C509167E}" presName="rootComposite" presStyleCnt="0"/>
      <dgm:spPr/>
    </dgm:pt>
    <dgm:pt modelId="{A8254365-51B7-47C8-A683-CAA8B9343F63}" type="pres">
      <dgm:prSet presAssocID="{4849A368-8CBC-4B8E-9D67-01D8C509167E}" presName="rootText" presStyleLbl="node1" presStyleIdx="0" presStyleCnt="2" custScaleX="229858"/>
      <dgm:spPr/>
      <dgm:t>
        <a:bodyPr/>
        <a:lstStyle/>
        <a:p>
          <a:endParaRPr lang="ru-RU"/>
        </a:p>
      </dgm:t>
    </dgm:pt>
    <dgm:pt modelId="{DA63EFEB-0711-48BA-9D88-1A8E9B3DA053}" type="pres">
      <dgm:prSet presAssocID="{4849A368-8CBC-4B8E-9D67-01D8C509167E}" presName="rootConnector" presStyleLbl="node1" presStyleIdx="0" presStyleCnt="2"/>
      <dgm:spPr/>
      <dgm:t>
        <a:bodyPr/>
        <a:lstStyle/>
        <a:p>
          <a:endParaRPr lang="ru-RU"/>
        </a:p>
      </dgm:t>
    </dgm:pt>
    <dgm:pt modelId="{EE693EE2-649B-4566-B72A-C6E22CDE7302}" type="pres">
      <dgm:prSet presAssocID="{4849A368-8CBC-4B8E-9D67-01D8C509167E}" presName="childShape" presStyleCnt="0"/>
      <dgm:spPr/>
    </dgm:pt>
    <dgm:pt modelId="{282BB122-D914-4375-9A9F-751FBCCF37C6}" type="pres">
      <dgm:prSet presAssocID="{F1D22BF1-9A32-411E-8BFC-249D3D6C8CD5}" presName="Name13" presStyleLbl="parChTrans1D2" presStyleIdx="0" presStyleCnt="9"/>
      <dgm:spPr/>
      <dgm:t>
        <a:bodyPr/>
        <a:lstStyle/>
        <a:p>
          <a:endParaRPr lang="ru-RU"/>
        </a:p>
      </dgm:t>
    </dgm:pt>
    <dgm:pt modelId="{5333562D-C5CC-4FFD-B0AE-9B7269365C4D}" type="pres">
      <dgm:prSet presAssocID="{7DD90CE7-EDE3-41F7-9FD7-7390B024E3F8}" presName="childText" presStyleLbl="bgAcc1" presStyleIdx="0" presStyleCnt="9" custScaleX="509888" custScaleY="137607">
        <dgm:presLayoutVars>
          <dgm:bulletEnabled val="1"/>
        </dgm:presLayoutVars>
      </dgm:prSet>
      <dgm:spPr/>
      <dgm:t>
        <a:bodyPr/>
        <a:lstStyle/>
        <a:p>
          <a:endParaRPr lang="ru-RU"/>
        </a:p>
      </dgm:t>
    </dgm:pt>
    <dgm:pt modelId="{B5CEB9F8-689D-4809-815F-052A65FADEE2}" type="pres">
      <dgm:prSet presAssocID="{98983C9D-41B6-43DE-ADD0-BAA06E9825A9}" presName="Name13" presStyleLbl="parChTrans1D2" presStyleIdx="1" presStyleCnt="9"/>
      <dgm:spPr/>
      <dgm:t>
        <a:bodyPr/>
        <a:lstStyle/>
        <a:p>
          <a:endParaRPr lang="ru-RU"/>
        </a:p>
      </dgm:t>
    </dgm:pt>
    <dgm:pt modelId="{1EE3B0EB-0BE4-44DA-BDFE-3A89514C2410}" type="pres">
      <dgm:prSet presAssocID="{F01E82CE-92ED-449B-9D90-9DD73E27B6D8}" presName="childText" presStyleLbl="bgAcc1" presStyleIdx="1" presStyleCnt="9" custScaleX="509888" custScaleY="240485">
        <dgm:presLayoutVars>
          <dgm:bulletEnabled val="1"/>
        </dgm:presLayoutVars>
      </dgm:prSet>
      <dgm:spPr/>
      <dgm:t>
        <a:bodyPr/>
        <a:lstStyle/>
        <a:p>
          <a:endParaRPr lang="ru-RU"/>
        </a:p>
      </dgm:t>
    </dgm:pt>
    <dgm:pt modelId="{B5572BF5-F87F-4EB6-B23F-7A1C600F2B75}" type="pres">
      <dgm:prSet presAssocID="{CE732C9C-211C-46FC-BDB0-11CBAE7A9CA6}" presName="Name13" presStyleLbl="parChTrans1D2" presStyleIdx="2" presStyleCnt="9"/>
      <dgm:spPr/>
      <dgm:t>
        <a:bodyPr/>
        <a:lstStyle/>
        <a:p>
          <a:endParaRPr lang="ru-RU"/>
        </a:p>
      </dgm:t>
    </dgm:pt>
    <dgm:pt modelId="{F269130D-4FCA-4FED-9867-B65CABF79728}" type="pres">
      <dgm:prSet presAssocID="{B1E30440-D2E4-4D21-AB6B-57C6A4AEA2C3}" presName="childText" presStyleLbl="bgAcc1" presStyleIdx="2" presStyleCnt="9" custScaleX="509888" custScaleY="106471">
        <dgm:presLayoutVars>
          <dgm:bulletEnabled val="1"/>
        </dgm:presLayoutVars>
      </dgm:prSet>
      <dgm:spPr/>
      <dgm:t>
        <a:bodyPr/>
        <a:lstStyle/>
        <a:p>
          <a:endParaRPr lang="ru-RU"/>
        </a:p>
      </dgm:t>
    </dgm:pt>
    <dgm:pt modelId="{98744D3E-A76E-4CFC-8B70-97D2EFA0FE2F}" type="pres">
      <dgm:prSet presAssocID="{C9739655-63F2-47AE-A26D-7A43BBD0F445}" presName="Name13" presStyleLbl="parChTrans1D2" presStyleIdx="3" presStyleCnt="9"/>
      <dgm:spPr/>
      <dgm:t>
        <a:bodyPr/>
        <a:lstStyle/>
        <a:p>
          <a:endParaRPr lang="ru-RU"/>
        </a:p>
      </dgm:t>
    </dgm:pt>
    <dgm:pt modelId="{D886CB1F-E2E6-485C-950F-C469367D6DA2}" type="pres">
      <dgm:prSet presAssocID="{2A3758A6-BAD1-4FA9-A346-0AC131AA3A35}" presName="childText" presStyleLbl="bgAcc1" presStyleIdx="3" presStyleCnt="9" custScaleX="509888" custScaleY="70543">
        <dgm:presLayoutVars>
          <dgm:bulletEnabled val="1"/>
        </dgm:presLayoutVars>
      </dgm:prSet>
      <dgm:spPr/>
      <dgm:t>
        <a:bodyPr/>
        <a:lstStyle/>
        <a:p>
          <a:endParaRPr lang="ru-RU"/>
        </a:p>
      </dgm:t>
    </dgm:pt>
    <dgm:pt modelId="{9421EF44-2DE4-4663-85FA-631493DDD769}" type="pres">
      <dgm:prSet presAssocID="{70830FC7-BF3D-41E6-82D2-D443D0B9591A}" presName="root" presStyleCnt="0"/>
      <dgm:spPr/>
    </dgm:pt>
    <dgm:pt modelId="{09910118-C27F-430E-98C6-7041AC6E048E}" type="pres">
      <dgm:prSet presAssocID="{70830FC7-BF3D-41E6-82D2-D443D0B9591A}" presName="rootComposite" presStyleCnt="0"/>
      <dgm:spPr/>
    </dgm:pt>
    <dgm:pt modelId="{2289A8CF-0C68-48E0-8440-4F49AA6EA949}" type="pres">
      <dgm:prSet presAssocID="{70830FC7-BF3D-41E6-82D2-D443D0B9591A}" presName="rootText" presStyleLbl="node1" presStyleIdx="1" presStyleCnt="2" custScaleX="229858"/>
      <dgm:spPr/>
      <dgm:t>
        <a:bodyPr/>
        <a:lstStyle/>
        <a:p>
          <a:endParaRPr lang="ru-RU"/>
        </a:p>
      </dgm:t>
    </dgm:pt>
    <dgm:pt modelId="{EAA25BE1-2E87-4F45-9512-12B79DF478F9}" type="pres">
      <dgm:prSet presAssocID="{70830FC7-BF3D-41E6-82D2-D443D0B9591A}" presName="rootConnector" presStyleLbl="node1" presStyleIdx="1" presStyleCnt="2"/>
      <dgm:spPr/>
      <dgm:t>
        <a:bodyPr/>
        <a:lstStyle/>
        <a:p>
          <a:endParaRPr lang="ru-RU"/>
        </a:p>
      </dgm:t>
    </dgm:pt>
    <dgm:pt modelId="{4EE67CBF-9981-479E-8B09-0E4862A2C01B}" type="pres">
      <dgm:prSet presAssocID="{70830FC7-BF3D-41E6-82D2-D443D0B9591A}" presName="childShape" presStyleCnt="0"/>
      <dgm:spPr/>
    </dgm:pt>
    <dgm:pt modelId="{5456223E-1982-42A2-A8F1-B58AEC9F3886}" type="pres">
      <dgm:prSet presAssocID="{5CD33E38-A6B5-4AE7-AD53-AAACB4577A94}" presName="Name13" presStyleLbl="parChTrans1D2" presStyleIdx="4" presStyleCnt="9"/>
      <dgm:spPr/>
      <dgm:t>
        <a:bodyPr/>
        <a:lstStyle/>
        <a:p>
          <a:endParaRPr lang="ru-RU"/>
        </a:p>
      </dgm:t>
    </dgm:pt>
    <dgm:pt modelId="{F346F980-609E-4882-B9E5-BEB838DCF343}" type="pres">
      <dgm:prSet presAssocID="{1BF481FD-157F-4B07-82C9-D3A3C6B06369}" presName="childText" presStyleLbl="bgAcc1" presStyleIdx="4" presStyleCnt="9" custScaleX="611209" custScaleY="74200">
        <dgm:presLayoutVars>
          <dgm:bulletEnabled val="1"/>
        </dgm:presLayoutVars>
      </dgm:prSet>
      <dgm:spPr/>
      <dgm:t>
        <a:bodyPr/>
        <a:lstStyle/>
        <a:p>
          <a:endParaRPr lang="ru-RU"/>
        </a:p>
      </dgm:t>
    </dgm:pt>
    <dgm:pt modelId="{8AA9C9B8-C4E4-49C5-87FF-BD7098E79689}" type="pres">
      <dgm:prSet presAssocID="{57F1C724-B2B5-4E20-AE80-46E42E2479F6}" presName="Name13" presStyleLbl="parChTrans1D2" presStyleIdx="5" presStyleCnt="9"/>
      <dgm:spPr/>
      <dgm:t>
        <a:bodyPr/>
        <a:lstStyle/>
        <a:p>
          <a:endParaRPr lang="ru-RU"/>
        </a:p>
      </dgm:t>
    </dgm:pt>
    <dgm:pt modelId="{A3F92B7C-9C98-45F1-99E3-455CC6B885EA}" type="pres">
      <dgm:prSet presAssocID="{1DEB9CA1-B08C-45EF-9327-28C2BBC5A53E}" presName="childText" presStyleLbl="bgAcc1" presStyleIdx="5" presStyleCnt="9" custScaleX="611209" custScaleY="158187">
        <dgm:presLayoutVars>
          <dgm:bulletEnabled val="1"/>
        </dgm:presLayoutVars>
      </dgm:prSet>
      <dgm:spPr/>
      <dgm:t>
        <a:bodyPr/>
        <a:lstStyle/>
        <a:p>
          <a:endParaRPr lang="ru-RU"/>
        </a:p>
      </dgm:t>
    </dgm:pt>
    <dgm:pt modelId="{74FF6883-BBE8-41BB-B09F-E0445B576FA2}" type="pres">
      <dgm:prSet presAssocID="{990B6F12-1E1D-4FEB-BED2-B84AC4110C96}" presName="Name13" presStyleLbl="parChTrans1D2" presStyleIdx="6" presStyleCnt="9"/>
      <dgm:spPr/>
      <dgm:t>
        <a:bodyPr/>
        <a:lstStyle/>
        <a:p>
          <a:endParaRPr lang="ru-RU"/>
        </a:p>
      </dgm:t>
    </dgm:pt>
    <dgm:pt modelId="{FA3333FC-C0C2-4DB2-813B-58810FF23D02}" type="pres">
      <dgm:prSet presAssocID="{07A4284E-6597-46BB-9CDF-2F4EB8752E38}" presName="childText" presStyleLbl="bgAcc1" presStyleIdx="6" presStyleCnt="9" custScaleX="611209" custScaleY="210887">
        <dgm:presLayoutVars>
          <dgm:bulletEnabled val="1"/>
        </dgm:presLayoutVars>
      </dgm:prSet>
      <dgm:spPr/>
      <dgm:t>
        <a:bodyPr/>
        <a:lstStyle/>
        <a:p>
          <a:endParaRPr lang="ru-RU"/>
        </a:p>
      </dgm:t>
    </dgm:pt>
    <dgm:pt modelId="{A040F49D-ED0E-4CC2-B77B-6BE91F866BBA}" type="pres">
      <dgm:prSet presAssocID="{298AFA36-373C-4A40-B5F5-65EEA6AE81C3}" presName="Name13" presStyleLbl="parChTrans1D2" presStyleIdx="7" presStyleCnt="9"/>
      <dgm:spPr/>
      <dgm:t>
        <a:bodyPr/>
        <a:lstStyle/>
        <a:p>
          <a:endParaRPr lang="ru-RU"/>
        </a:p>
      </dgm:t>
    </dgm:pt>
    <dgm:pt modelId="{A0C87569-67D3-4BE7-86BB-73EB2C5CD04C}" type="pres">
      <dgm:prSet presAssocID="{066643B2-9D46-49E2-A05E-155B00CA0183}" presName="childText" presStyleLbl="bgAcc1" presStyleIdx="7" presStyleCnt="9" custScaleX="611209" custScaleY="68122">
        <dgm:presLayoutVars>
          <dgm:bulletEnabled val="1"/>
        </dgm:presLayoutVars>
      </dgm:prSet>
      <dgm:spPr/>
      <dgm:t>
        <a:bodyPr/>
        <a:lstStyle/>
        <a:p>
          <a:endParaRPr lang="ru-RU"/>
        </a:p>
      </dgm:t>
    </dgm:pt>
    <dgm:pt modelId="{F77EF96D-9B84-42EC-A92B-86F006338DF1}" type="pres">
      <dgm:prSet presAssocID="{4D5471BD-404F-4A63-97ED-3D8961B91ADD}" presName="Name13" presStyleLbl="parChTrans1D2" presStyleIdx="8" presStyleCnt="9"/>
      <dgm:spPr/>
      <dgm:t>
        <a:bodyPr/>
        <a:lstStyle/>
        <a:p>
          <a:endParaRPr lang="ru-RU"/>
        </a:p>
      </dgm:t>
    </dgm:pt>
    <dgm:pt modelId="{7AA18C30-F20F-4B4E-89BA-B0863942A362}" type="pres">
      <dgm:prSet presAssocID="{7D8BF2A2-8B36-4743-99B6-872FC31F7048}" presName="childText" presStyleLbl="bgAcc1" presStyleIdx="8" presStyleCnt="9" custScaleX="611209" custScaleY="124014">
        <dgm:presLayoutVars>
          <dgm:bulletEnabled val="1"/>
        </dgm:presLayoutVars>
      </dgm:prSet>
      <dgm:spPr/>
      <dgm:t>
        <a:bodyPr/>
        <a:lstStyle/>
        <a:p>
          <a:endParaRPr lang="ru-RU"/>
        </a:p>
      </dgm:t>
    </dgm:pt>
  </dgm:ptLst>
  <dgm:cxnLst>
    <dgm:cxn modelId="{75365FBB-243C-4E25-8240-C9F5ADB75904}" srcId="{4849A368-8CBC-4B8E-9D67-01D8C509167E}" destId="{2A3758A6-BAD1-4FA9-A346-0AC131AA3A35}" srcOrd="3" destOrd="0" parTransId="{C9739655-63F2-47AE-A26D-7A43BBD0F445}" sibTransId="{C50C8C77-70D2-4617-AF5D-CA74D2E5BBE9}"/>
    <dgm:cxn modelId="{8EA16787-A353-4ABC-B397-749815EAF2E7}" srcId="{70830FC7-BF3D-41E6-82D2-D443D0B9591A}" destId="{066643B2-9D46-49E2-A05E-155B00CA0183}" srcOrd="3" destOrd="0" parTransId="{298AFA36-373C-4A40-B5F5-65EEA6AE81C3}" sibTransId="{6D458457-BE3D-42C1-9CEB-0BC3656611D8}"/>
    <dgm:cxn modelId="{E1B7DBD0-5803-4B84-A265-D85DFF98C1C8}" type="presOf" srcId="{990B6F12-1E1D-4FEB-BED2-B84AC4110C96}" destId="{74FF6883-BBE8-41BB-B09F-E0445B576FA2}" srcOrd="0" destOrd="0" presId="urn:microsoft.com/office/officeart/2005/8/layout/hierarchy3"/>
    <dgm:cxn modelId="{D6DE7E2A-1AE8-42AE-B3C4-ED56AD057497}" type="presOf" srcId="{1DEB9CA1-B08C-45EF-9327-28C2BBC5A53E}" destId="{A3F92B7C-9C98-45F1-99E3-455CC6B885EA}" srcOrd="0" destOrd="0" presId="urn:microsoft.com/office/officeart/2005/8/layout/hierarchy3"/>
    <dgm:cxn modelId="{8BC6BE51-6365-4376-A684-054AC03FA23B}" type="presOf" srcId="{7DD90CE7-EDE3-41F7-9FD7-7390B024E3F8}" destId="{5333562D-C5CC-4FFD-B0AE-9B7269365C4D}" srcOrd="0" destOrd="0" presId="urn:microsoft.com/office/officeart/2005/8/layout/hierarchy3"/>
    <dgm:cxn modelId="{A9FE4B88-8384-489B-848C-808490BD01A2}" type="presOf" srcId="{4D5471BD-404F-4A63-97ED-3D8961B91ADD}" destId="{F77EF96D-9B84-42EC-A92B-86F006338DF1}" srcOrd="0" destOrd="0" presId="urn:microsoft.com/office/officeart/2005/8/layout/hierarchy3"/>
    <dgm:cxn modelId="{DD747112-344A-4B3F-BF2A-245D7D56C152}" srcId="{4849A368-8CBC-4B8E-9D67-01D8C509167E}" destId="{B1E30440-D2E4-4D21-AB6B-57C6A4AEA2C3}" srcOrd="2" destOrd="0" parTransId="{CE732C9C-211C-46FC-BDB0-11CBAE7A9CA6}" sibTransId="{7A2A51C0-5B96-464E-AA22-BFAC07676C72}"/>
    <dgm:cxn modelId="{FD6E5B32-B71A-40B7-AA5A-44DB00D34BD3}" type="presOf" srcId="{298AFA36-373C-4A40-B5F5-65EEA6AE81C3}" destId="{A040F49D-ED0E-4CC2-B77B-6BE91F866BBA}" srcOrd="0" destOrd="0" presId="urn:microsoft.com/office/officeart/2005/8/layout/hierarchy3"/>
    <dgm:cxn modelId="{8DDAA60F-DD43-496E-A531-C3FE118908B2}" type="presOf" srcId="{F01E82CE-92ED-449B-9D90-9DD73E27B6D8}" destId="{1EE3B0EB-0BE4-44DA-BDFE-3A89514C2410}" srcOrd="0" destOrd="0" presId="urn:microsoft.com/office/officeart/2005/8/layout/hierarchy3"/>
    <dgm:cxn modelId="{94E29453-2523-4B2B-A27F-CD9259203BBA}" type="presOf" srcId="{CE732C9C-211C-46FC-BDB0-11CBAE7A9CA6}" destId="{B5572BF5-F87F-4EB6-B23F-7A1C600F2B75}" srcOrd="0" destOrd="0" presId="urn:microsoft.com/office/officeart/2005/8/layout/hierarchy3"/>
    <dgm:cxn modelId="{1CB6CA63-B818-41B5-BCBB-077A5E38F3B0}" type="presOf" srcId="{066643B2-9D46-49E2-A05E-155B00CA0183}" destId="{A0C87569-67D3-4BE7-86BB-73EB2C5CD04C}" srcOrd="0" destOrd="0" presId="urn:microsoft.com/office/officeart/2005/8/layout/hierarchy3"/>
    <dgm:cxn modelId="{063BB986-600F-44EA-9741-D543DBA270A4}" srcId="{70830FC7-BF3D-41E6-82D2-D443D0B9591A}" destId="{07A4284E-6597-46BB-9CDF-2F4EB8752E38}" srcOrd="2" destOrd="0" parTransId="{990B6F12-1E1D-4FEB-BED2-B84AC4110C96}" sibTransId="{69EC11F4-E696-413B-866E-69ED1B4EDCD1}"/>
    <dgm:cxn modelId="{4C48BA71-3E33-4F98-9F08-7F222777261F}" type="presOf" srcId="{4849A368-8CBC-4B8E-9D67-01D8C509167E}" destId="{A8254365-51B7-47C8-A683-CAA8B9343F63}" srcOrd="0" destOrd="0" presId="urn:microsoft.com/office/officeart/2005/8/layout/hierarchy3"/>
    <dgm:cxn modelId="{6FCFB298-A878-482F-A8C0-DD2DBA7BE629}" srcId="{70830FC7-BF3D-41E6-82D2-D443D0B9591A}" destId="{7D8BF2A2-8B36-4743-99B6-872FC31F7048}" srcOrd="4" destOrd="0" parTransId="{4D5471BD-404F-4A63-97ED-3D8961B91ADD}" sibTransId="{A17F3DC7-4E24-43C0-AA25-C985360807AF}"/>
    <dgm:cxn modelId="{6D4D91A1-188B-4D6C-9CE1-E24770C8998C}" type="presOf" srcId="{C9739655-63F2-47AE-A26D-7A43BBD0F445}" destId="{98744D3E-A76E-4CFC-8B70-97D2EFA0FE2F}" srcOrd="0" destOrd="0" presId="urn:microsoft.com/office/officeart/2005/8/layout/hierarchy3"/>
    <dgm:cxn modelId="{A90D32B2-D602-4754-9EF0-A6C942A0B08A}" srcId="{A2369537-3E5A-44C1-857B-4BB8710185DF}" destId="{4849A368-8CBC-4B8E-9D67-01D8C509167E}" srcOrd="0" destOrd="0" parTransId="{4DA3B383-B0B0-40D7-BF8F-47782D0034A5}" sibTransId="{DEB7A4CB-C5BA-440A-A900-733FA326C422}"/>
    <dgm:cxn modelId="{3DED6D27-9F06-4D89-A400-27C81F86266F}" srcId="{4849A368-8CBC-4B8E-9D67-01D8C509167E}" destId="{F01E82CE-92ED-449B-9D90-9DD73E27B6D8}" srcOrd="1" destOrd="0" parTransId="{98983C9D-41B6-43DE-ADD0-BAA06E9825A9}" sibTransId="{0C07A02A-00E2-4150-BF01-34280D224DA0}"/>
    <dgm:cxn modelId="{AF90E769-24C5-4232-A931-6B91B9F68DB8}" type="presOf" srcId="{98983C9D-41B6-43DE-ADD0-BAA06E9825A9}" destId="{B5CEB9F8-689D-4809-815F-052A65FADEE2}" srcOrd="0" destOrd="0" presId="urn:microsoft.com/office/officeart/2005/8/layout/hierarchy3"/>
    <dgm:cxn modelId="{59A2D1EB-CAD2-4DF0-9F9F-2BB3140ACA8D}" type="presOf" srcId="{2A3758A6-BAD1-4FA9-A346-0AC131AA3A35}" destId="{D886CB1F-E2E6-485C-950F-C469367D6DA2}" srcOrd="0" destOrd="0" presId="urn:microsoft.com/office/officeart/2005/8/layout/hierarchy3"/>
    <dgm:cxn modelId="{FAF1A435-518C-4FF8-91FE-796E9F7FD770}" type="presOf" srcId="{5CD33E38-A6B5-4AE7-AD53-AAACB4577A94}" destId="{5456223E-1982-42A2-A8F1-B58AEC9F3886}" srcOrd="0" destOrd="0" presId="urn:microsoft.com/office/officeart/2005/8/layout/hierarchy3"/>
    <dgm:cxn modelId="{DBBDC020-E62C-464B-AC5C-626E10B74AF9}" type="presOf" srcId="{4849A368-8CBC-4B8E-9D67-01D8C509167E}" destId="{DA63EFEB-0711-48BA-9D88-1A8E9B3DA053}" srcOrd="1" destOrd="0" presId="urn:microsoft.com/office/officeart/2005/8/layout/hierarchy3"/>
    <dgm:cxn modelId="{B0E9DEB5-F56F-4447-B464-FDCE8F1C91A2}" srcId="{70830FC7-BF3D-41E6-82D2-D443D0B9591A}" destId="{1BF481FD-157F-4B07-82C9-D3A3C6B06369}" srcOrd="0" destOrd="0" parTransId="{5CD33E38-A6B5-4AE7-AD53-AAACB4577A94}" sibTransId="{1F4BD7E6-6F9A-4FB4-9C03-BE2524191D06}"/>
    <dgm:cxn modelId="{960309B5-3285-4263-A37B-5EB529178A94}" type="presOf" srcId="{7D8BF2A2-8B36-4743-99B6-872FC31F7048}" destId="{7AA18C30-F20F-4B4E-89BA-B0863942A362}" srcOrd="0" destOrd="0" presId="urn:microsoft.com/office/officeart/2005/8/layout/hierarchy3"/>
    <dgm:cxn modelId="{BC42B386-A7A2-4124-ABDE-0A193EC6019A}" type="presOf" srcId="{B1E30440-D2E4-4D21-AB6B-57C6A4AEA2C3}" destId="{F269130D-4FCA-4FED-9867-B65CABF79728}" srcOrd="0" destOrd="0" presId="urn:microsoft.com/office/officeart/2005/8/layout/hierarchy3"/>
    <dgm:cxn modelId="{F086E793-E651-40BD-AB03-5F21908829A2}" type="presOf" srcId="{70830FC7-BF3D-41E6-82D2-D443D0B9591A}" destId="{2289A8CF-0C68-48E0-8440-4F49AA6EA949}" srcOrd="0" destOrd="0" presId="urn:microsoft.com/office/officeart/2005/8/layout/hierarchy3"/>
    <dgm:cxn modelId="{919BD695-4433-46F6-A123-84B796E910AF}" srcId="{A2369537-3E5A-44C1-857B-4BB8710185DF}" destId="{70830FC7-BF3D-41E6-82D2-D443D0B9591A}" srcOrd="1" destOrd="0" parTransId="{44162148-128F-45E5-AD5A-89B7CFD550DF}" sibTransId="{159C33BF-BC2D-4949-80BB-5E0BFE69ACCD}"/>
    <dgm:cxn modelId="{6EBC79BB-F085-491C-A33D-99F0265DC3EE}" srcId="{4849A368-8CBC-4B8E-9D67-01D8C509167E}" destId="{7DD90CE7-EDE3-41F7-9FD7-7390B024E3F8}" srcOrd="0" destOrd="0" parTransId="{F1D22BF1-9A32-411E-8BFC-249D3D6C8CD5}" sibTransId="{71B0CDD1-E769-40F1-B9BF-CD98DC6E3F4E}"/>
    <dgm:cxn modelId="{FC0A6752-AF3A-4A6E-8E7D-BD873B015B8A}" type="presOf" srcId="{07A4284E-6597-46BB-9CDF-2F4EB8752E38}" destId="{FA3333FC-C0C2-4DB2-813B-58810FF23D02}" srcOrd="0" destOrd="0" presId="urn:microsoft.com/office/officeart/2005/8/layout/hierarchy3"/>
    <dgm:cxn modelId="{36181238-117E-4A17-95F9-B31C1C07C735}" srcId="{70830FC7-BF3D-41E6-82D2-D443D0B9591A}" destId="{1DEB9CA1-B08C-45EF-9327-28C2BBC5A53E}" srcOrd="1" destOrd="0" parTransId="{57F1C724-B2B5-4E20-AE80-46E42E2479F6}" sibTransId="{DF96190C-F67A-4347-870D-1FF10CC3E479}"/>
    <dgm:cxn modelId="{774BD13D-89E7-46AA-AF8E-AD055968E99D}" type="presOf" srcId="{F1D22BF1-9A32-411E-8BFC-249D3D6C8CD5}" destId="{282BB122-D914-4375-9A9F-751FBCCF37C6}" srcOrd="0" destOrd="0" presId="urn:microsoft.com/office/officeart/2005/8/layout/hierarchy3"/>
    <dgm:cxn modelId="{95F13158-2CD0-4992-9EE2-4704EA4C4C86}" type="presOf" srcId="{1BF481FD-157F-4B07-82C9-D3A3C6B06369}" destId="{F346F980-609E-4882-B9E5-BEB838DCF343}" srcOrd="0" destOrd="0" presId="urn:microsoft.com/office/officeart/2005/8/layout/hierarchy3"/>
    <dgm:cxn modelId="{E8B80B42-233C-4E61-8FCF-CE6CE1530949}" type="presOf" srcId="{70830FC7-BF3D-41E6-82D2-D443D0B9591A}" destId="{EAA25BE1-2E87-4F45-9512-12B79DF478F9}" srcOrd="1" destOrd="0" presId="urn:microsoft.com/office/officeart/2005/8/layout/hierarchy3"/>
    <dgm:cxn modelId="{8C51D055-08D4-4CEE-8953-6556021D00A0}" type="presOf" srcId="{A2369537-3E5A-44C1-857B-4BB8710185DF}" destId="{2D8FFFED-C901-4161-922F-5E2BE883EB9B}" srcOrd="0" destOrd="0" presId="urn:microsoft.com/office/officeart/2005/8/layout/hierarchy3"/>
    <dgm:cxn modelId="{A629703A-E39D-4DE1-A51E-2D03B8AE0DF1}" type="presOf" srcId="{57F1C724-B2B5-4E20-AE80-46E42E2479F6}" destId="{8AA9C9B8-C4E4-49C5-87FF-BD7098E79689}" srcOrd="0" destOrd="0" presId="urn:microsoft.com/office/officeart/2005/8/layout/hierarchy3"/>
    <dgm:cxn modelId="{DB8BA8F3-EE36-4598-B735-7AFA83D44F97}" type="presParOf" srcId="{2D8FFFED-C901-4161-922F-5E2BE883EB9B}" destId="{7549ACF1-0B93-4389-8390-2CD274DE12D3}" srcOrd="0" destOrd="0" presId="urn:microsoft.com/office/officeart/2005/8/layout/hierarchy3"/>
    <dgm:cxn modelId="{BA38C299-2FC9-410A-8D04-DD19FB27B455}" type="presParOf" srcId="{7549ACF1-0B93-4389-8390-2CD274DE12D3}" destId="{1B65171F-F0DF-4AA4-8D79-E852E09B61BB}" srcOrd="0" destOrd="0" presId="urn:microsoft.com/office/officeart/2005/8/layout/hierarchy3"/>
    <dgm:cxn modelId="{427DEDD4-A0CD-49AF-9140-731CA49291B2}" type="presParOf" srcId="{1B65171F-F0DF-4AA4-8D79-E852E09B61BB}" destId="{A8254365-51B7-47C8-A683-CAA8B9343F63}" srcOrd="0" destOrd="0" presId="urn:microsoft.com/office/officeart/2005/8/layout/hierarchy3"/>
    <dgm:cxn modelId="{9462A725-5AC2-4304-9A01-E371868EB3B4}" type="presParOf" srcId="{1B65171F-F0DF-4AA4-8D79-E852E09B61BB}" destId="{DA63EFEB-0711-48BA-9D88-1A8E9B3DA053}" srcOrd="1" destOrd="0" presId="urn:microsoft.com/office/officeart/2005/8/layout/hierarchy3"/>
    <dgm:cxn modelId="{23F03DF5-71E0-465A-87AD-545E82385510}" type="presParOf" srcId="{7549ACF1-0B93-4389-8390-2CD274DE12D3}" destId="{EE693EE2-649B-4566-B72A-C6E22CDE7302}" srcOrd="1" destOrd="0" presId="urn:microsoft.com/office/officeart/2005/8/layout/hierarchy3"/>
    <dgm:cxn modelId="{3CF5BC4D-0B7D-4413-9116-CA723E2D266F}" type="presParOf" srcId="{EE693EE2-649B-4566-B72A-C6E22CDE7302}" destId="{282BB122-D914-4375-9A9F-751FBCCF37C6}" srcOrd="0" destOrd="0" presId="urn:microsoft.com/office/officeart/2005/8/layout/hierarchy3"/>
    <dgm:cxn modelId="{661D5F90-58B0-487B-81AA-86E32E87325A}" type="presParOf" srcId="{EE693EE2-649B-4566-B72A-C6E22CDE7302}" destId="{5333562D-C5CC-4FFD-B0AE-9B7269365C4D}" srcOrd="1" destOrd="0" presId="urn:microsoft.com/office/officeart/2005/8/layout/hierarchy3"/>
    <dgm:cxn modelId="{205D5EE3-C374-4933-8A23-1DA9A7C803AA}" type="presParOf" srcId="{EE693EE2-649B-4566-B72A-C6E22CDE7302}" destId="{B5CEB9F8-689D-4809-815F-052A65FADEE2}" srcOrd="2" destOrd="0" presId="urn:microsoft.com/office/officeart/2005/8/layout/hierarchy3"/>
    <dgm:cxn modelId="{042C361C-7142-42A0-BD79-F59B60317333}" type="presParOf" srcId="{EE693EE2-649B-4566-B72A-C6E22CDE7302}" destId="{1EE3B0EB-0BE4-44DA-BDFE-3A89514C2410}" srcOrd="3" destOrd="0" presId="urn:microsoft.com/office/officeart/2005/8/layout/hierarchy3"/>
    <dgm:cxn modelId="{66E9B663-3806-4F26-A893-6BC393670AAD}" type="presParOf" srcId="{EE693EE2-649B-4566-B72A-C6E22CDE7302}" destId="{B5572BF5-F87F-4EB6-B23F-7A1C600F2B75}" srcOrd="4" destOrd="0" presId="urn:microsoft.com/office/officeart/2005/8/layout/hierarchy3"/>
    <dgm:cxn modelId="{DB6013B5-C5F7-4863-8971-EDA6B884A7F1}" type="presParOf" srcId="{EE693EE2-649B-4566-B72A-C6E22CDE7302}" destId="{F269130D-4FCA-4FED-9867-B65CABF79728}" srcOrd="5" destOrd="0" presId="urn:microsoft.com/office/officeart/2005/8/layout/hierarchy3"/>
    <dgm:cxn modelId="{4762D654-8CC6-48A3-8FBB-795644E23C77}" type="presParOf" srcId="{EE693EE2-649B-4566-B72A-C6E22CDE7302}" destId="{98744D3E-A76E-4CFC-8B70-97D2EFA0FE2F}" srcOrd="6" destOrd="0" presId="urn:microsoft.com/office/officeart/2005/8/layout/hierarchy3"/>
    <dgm:cxn modelId="{06C94F2D-EE95-4B77-BE1E-30691B167CD0}" type="presParOf" srcId="{EE693EE2-649B-4566-B72A-C6E22CDE7302}" destId="{D886CB1F-E2E6-485C-950F-C469367D6DA2}" srcOrd="7" destOrd="0" presId="urn:microsoft.com/office/officeart/2005/8/layout/hierarchy3"/>
    <dgm:cxn modelId="{47283980-4487-4E9A-A85D-8E292BA5F207}" type="presParOf" srcId="{2D8FFFED-C901-4161-922F-5E2BE883EB9B}" destId="{9421EF44-2DE4-4663-85FA-631493DDD769}" srcOrd="1" destOrd="0" presId="urn:microsoft.com/office/officeart/2005/8/layout/hierarchy3"/>
    <dgm:cxn modelId="{B6C1CD0C-4FDB-41A1-BB6B-1D826B535F3C}" type="presParOf" srcId="{9421EF44-2DE4-4663-85FA-631493DDD769}" destId="{09910118-C27F-430E-98C6-7041AC6E048E}" srcOrd="0" destOrd="0" presId="urn:microsoft.com/office/officeart/2005/8/layout/hierarchy3"/>
    <dgm:cxn modelId="{71539FCD-FC28-4DD6-8388-F2442A111FFB}" type="presParOf" srcId="{09910118-C27F-430E-98C6-7041AC6E048E}" destId="{2289A8CF-0C68-48E0-8440-4F49AA6EA949}" srcOrd="0" destOrd="0" presId="urn:microsoft.com/office/officeart/2005/8/layout/hierarchy3"/>
    <dgm:cxn modelId="{433679B9-A57B-429F-8D7E-F3C87DE537DF}" type="presParOf" srcId="{09910118-C27F-430E-98C6-7041AC6E048E}" destId="{EAA25BE1-2E87-4F45-9512-12B79DF478F9}" srcOrd="1" destOrd="0" presId="urn:microsoft.com/office/officeart/2005/8/layout/hierarchy3"/>
    <dgm:cxn modelId="{021CF4EF-8B67-4EF7-8808-0D6F447DB115}" type="presParOf" srcId="{9421EF44-2DE4-4663-85FA-631493DDD769}" destId="{4EE67CBF-9981-479E-8B09-0E4862A2C01B}" srcOrd="1" destOrd="0" presId="urn:microsoft.com/office/officeart/2005/8/layout/hierarchy3"/>
    <dgm:cxn modelId="{ABA5D744-3800-492D-BD6B-3436D9104D7B}" type="presParOf" srcId="{4EE67CBF-9981-479E-8B09-0E4862A2C01B}" destId="{5456223E-1982-42A2-A8F1-B58AEC9F3886}" srcOrd="0" destOrd="0" presId="urn:microsoft.com/office/officeart/2005/8/layout/hierarchy3"/>
    <dgm:cxn modelId="{EB7BF026-3E79-4A0A-9E99-6DF381AFBE6A}" type="presParOf" srcId="{4EE67CBF-9981-479E-8B09-0E4862A2C01B}" destId="{F346F980-609E-4882-B9E5-BEB838DCF343}" srcOrd="1" destOrd="0" presId="urn:microsoft.com/office/officeart/2005/8/layout/hierarchy3"/>
    <dgm:cxn modelId="{60325068-1095-4942-8AB8-644394A6DDFA}" type="presParOf" srcId="{4EE67CBF-9981-479E-8B09-0E4862A2C01B}" destId="{8AA9C9B8-C4E4-49C5-87FF-BD7098E79689}" srcOrd="2" destOrd="0" presId="urn:microsoft.com/office/officeart/2005/8/layout/hierarchy3"/>
    <dgm:cxn modelId="{6C190802-E77C-40FE-AA64-59CA371EBD70}" type="presParOf" srcId="{4EE67CBF-9981-479E-8B09-0E4862A2C01B}" destId="{A3F92B7C-9C98-45F1-99E3-455CC6B885EA}" srcOrd="3" destOrd="0" presId="urn:microsoft.com/office/officeart/2005/8/layout/hierarchy3"/>
    <dgm:cxn modelId="{F5D2889B-F805-4F82-BA19-68A6B5F00AA0}" type="presParOf" srcId="{4EE67CBF-9981-479E-8B09-0E4862A2C01B}" destId="{74FF6883-BBE8-41BB-B09F-E0445B576FA2}" srcOrd="4" destOrd="0" presId="urn:microsoft.com/office/officeart/2005/8/layout/hierarchy3"/>
    <dgm:cxn modelId="{F8F284EA-039D-4AA2-8ECA-9CA38817D4C9}" type="presParOf" srcId="{4EE67CBF-9981-479E-8B09-0E4862A2C01B}" destId="{FA3333FC-C0C2-4DB2-813B-58810FF23D02}" srcOrd="5" destOrd="0" presId="urn:microsoft.com/office/officeart/2005/8/layout/hierarchy3"/>
    <dgm:cxn modelId="{E137412C-E7ED-4CF9-98D2-A42A32A8B21E}" type="presParOf" srcId="{4EE67CBF-9981-479E-8B09-0E4862A2C01B}" destId="{A040F49D-ED0E-4CC2-B77B-6BE91F866BBA}" srcOrd="6" destOrd="0" presId="urn:microsoft.com/office/officeart/2005/8/layout/hierarchy3"/>
    <dgm:cxn modelId="{CDD22460-F67D-4519-B179-BC92E4CDD652}" type="presParOf" srcId="{4EE67CBF-9981-479E-8B09-0E4862A2C01B}" destId="{A0C87569-67D3-4BE7-86BB-73EB2C5CD04C}" srcOrd="7" destOrd="0" presId="urn:microsoft.com/office/officeart/2005/8/layout/hierarchy3"/>
    <dgm:cxn modelId="{2064E7EB-B0D4-41F5-A77A-074B05455706}" type="presParOf" srcId="{4EE67CBF-9981-479E-8B09-0E4862A2C01B}" destId="{F77EF96D-9B84-42EC-A92B-86F006338DF1}" srcOrd="8" destOrd="0" presId="urn:microsoft.com/office/officeart/2005/8/layout/hierarchy3"/>
    <dgm:cxn modelId="{9C5DA7F2-ECBB-4799-B79A-748229B56936}" type="presParOf" srcId="{4EE67CBF-9981-479E-8B09-0E4862A2C01B}" destId="{7AA18C30-F20F-4B4E-89BA-B0863942A362}"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1C3C161E-91C3-4AD2-AC87-818DE5061AED}" type="doc">
      <dgm:prSet loTypeId="urn:microsoft.com/office/officeart/2005/8/layout/lProcess2" loCatId="list" qsTypeId="urn:microsoft.com/office/officeart/2005/8/quickstyle/simple5" qsCatId="simple" csTypeId="urn:microsoft.com/office/officeart/2005/8/colors/colorful4" csCatId="colorful" phldr="1"/>
      <dgm:spPr/>
      <dgm:t>
        <a:bodyPr/>
        <a:lstStyle/>
        <a:p>
          <a:endParaRPr lang="ru-RU"/>
        </a:p>
      </dgm:t>
    </dgm:pt>
    <dgm:pt modelId="{AB69E00E-53EE-4B93-923D-220B7E583A03}">
      <dgm:prSet phldrT="[Текст]"/>
      <dgm:spPr/>
      <dgm:t>
        <a:bodyPr/>
        <a:lstStyle/>
        <a:p>
          <a:r>
            <a:rPr lang="ru-RU" b="1" dirty="0" smtClean="0"/>
            <a:t>Дискуссионные группы</a:t>
          </a:r>
          <a:endParaRPr lang="ru-RU" dirty="0"/>
        </a:p>
      </dgm:t>
    </dgm:pt>
    <dgm:pt modelId="{B0EB715B-554F-4160-AA54-6FF169A1ABD9}" type="parTrans" cxnId="{6CFD9B62-C081-4D0F-92EA-08C5054B3EF4}">
      <dgm:prSet/>
      <dgm:spPr/>
      <dgm:t>
        <a:bodyPr/>
        <a:lstStyle/>
        <a:p>
          <a:endParaRPr lang="ru-RU"/>
        </a:p>
      </dgm:t>
    </dgm:pt>
    <dgm:pt modelId="{384C7EC6-8762-4BE0-9B8A-B636D45C5492}" type="sibTrans" cxnId="{6CFD9B62-C081-4D0F-92EA-08C5054B3EF4}">
      <dgm:prSet/>
      <dgm:spPr/>
      <dgm:t>
        <a:bodyPr/>
        <a:lstStyle/>
        <a:p>
          <a:endParaRPr lang="ru-RU"/>
        </a:p>
      </dgm:t>
    </dgm:pt>
    <dgm:pt modelId="{025A92A3-48AE-4E05-A9BC-6E9EBAB4655C}">
      <dgm:prSet/>
      <dgm:spPr/>
      <dgm:t>
        <a:bodyPr/>
        <a:lstStyle/>
        <a:p>
          <a:r>
            <a:rPr lang="ru-RU" b="1" dirty="0" smtClean="0"/>
            <a:t>Проектные группы</a:t>
          </a:r>
          <a:endParaRPr lang="ru-RU" dirty="0"/>
        </a:p>
      </dgm:t>
    </dgm:pt>
    <dgm:pt modelId="{29E8CF5E-7E24-41F9-9355-9782992A8E02}" type="parTrans" cxnId="{3963684F-C24A-431A-971B-666CD710F141}">
      <dgm:prSet/>
      <dgm:spPr/>
      <dgm:t>
        <a:bodyPr/>
        <a:lstStyle/>
        <a:p>
          <a:endParaRPr lang="ru-RU"/>
        </a:p>
      </dgm:t>
    </dgm:pt>
    <dgm:pt modelId="{507F3518-111D-4B5A-B05F-272ABF880828}" type="sibTrans" cxnId="{3963684F-C24A-431A-971B-666CD710F141}">
      <dgm:prSet/>
      <dgm:spPr/>
      <dgm:t>
        <a:bodyPr/>
        <a:lstStyle/>
        <a:p>
          <a:endParaRPr lang="ru-RU"/>
        </a:p>
      </dgm:t>
    </dgm:pt>
    <dgm:pt modelId="{02849899-7777-49F0-AD43-04318ACC55D2}">
      <dgm:prSet/>
      <dgm:spPr/>
      <dgm:t>
        <a:bodyPr/>
        <a:lstStyle/>
        <a:p>
          <a:r>
            <a:rPr lang="ru-RU" b="1" dirty="0" smtClean="0"/>
            <a:t>Обучающиеся группы</a:t>
          </a:r>
          <a:endParaRPr lang="ru-RU" dirty="0"/>
        </a:p>
      </dgm:t>
    </dgm:pt>
    <dgm:pt modelId="{EF8994BB-F4F1-4428-9208-C2B641EB1904}" type="parTrans" cxnId="{58B982C2-47E5-4FE3-BC6D-1B9F6F4BAAA5}">
      <dgm:prSet/>
      <dgm:spPr/>
      <dgm:t>
        <a:bodyPr/>
        <a:lstStyle/>
        <a:p>
          <a:endParaRPr lang="ru-RU"/>
        </a:p>
      </dgm:t>
    </dgm:pt>
    <dgm:pt modelId="{0822C511-51B2-4318-9DA2-F35D59C8B9D4}" type="sibTrans" cxnId="{58B982C2-47E5-4FE3-BC6D-1B9F6F4BAAA5}">
      <dgm:prSet/>
      <dgm:spPr/>
      <dgm:t>
        <a:bodyPr/>
        <a:lstStyle/>
        <a:p>
          <a:endParaRPr lang="ru-RU"/>
        </a:p>
      </dgm:t>
    </dgm:pt>
    <dgm:pt modelId="{B53E7688-8FA4-4546-BAC2-7044F40C8C92}">
      <dgm:prSet phldrT="[Текст]" custT="1"/>
      <dgm:spPr/>
      <dgm:t>
        <a:bodyPr/>
        <a:lstStyle/>
        <a:p>
          <a:r>
            <a:rPr lang="ru-RU" sz="1600" smtClean="0"/>
            <a:t>могут </a:t>
          </a:r>
          <a:r>
            <a:rPr lang="ru-RU" sz="1600" dirty="0" smtClean="0"/>
            <a:t>быть сформированы на один урок или более. Например, учитель хочет, чтобы в активной деятельности были задействованы все ученики, и предлагает дискуссионное за­дание для группы. Тогда группа может формироваться случайно или по принципу «развернитесь к соседу» (но в таком случае желательно, чтобы рассадка детей в классе была продуманной, чтобы в группы попадали конкретные дети). </a:t>
          </a:r>
          <a:endParaRPr lang="ru-RU" sz="1600" dirty="0"/>
        </a:p>
      </dgm:t>
    </dgm:pt>
    <dgm:pt modelId="{F35D4411-3ECB-4C30-BF92-3F8A23A022E2}" type="parTrans" cxnId="{9FAC29D2-993F-4562-A4FC-14968FFC2914}">
      <dgm:prSet/>
      <dgm:spPr/>
      <dgm:t>
        <a:bodyPr/>
        <a:lstStyle/>
        <a:p>
          <a:endParaRPr lang="ru-RU"/>
        </a:p>
      </dgm:t>
    </dgm:pt>
    <dgm:pt modelId="{471A8A34-DAFC-4FB7-91D0-84D18DD042EA}" type="sibTrans" cxnId="{9FAC29D2-993F-4562-A4FC-14968FFC2914}">
      <dgm:prSet/>
      <dgm:spPr/>
      <dgm:t>
        <a:bodyPr/>
        <a:lstStyle/>
        <a:p>
          <a:endParaRPr lang="ru-RU"/>
        </a:p>
      </dgm:t>
    </dgm:pt>
    <dgm:pt modelId="{4E02F6AE-1404-4A95-9AF7-8907A16BAF0D}">
      <dgm:prSet custT="1"/>
      <dgm:spPr/>
      <dgm:t>
        <a:bodyPr/>
        <a:lstStyle/>
        <a:p>
          <a:r>
            <a:rPr lang="ru-RU" sz="1600" b="1" smtClean="0"/>
            <a:t> </a:t>
          </a:r>
          <a:r>
            <a:rPr lang="ru-RU" sz="1600" dirty="0" smtClean="0"/>
            <a:t>выполняют вместе какой-то тип работ. Такие группы существуют несколько недель (обычно 6–8) и предполагают общие цели, четкое распределение ролей и согласованные правила и нормы.</a:t>
          </a:r>
          <a:endParaRPr lang="ru-RU" sz="1600" dirty="0"/>
        </a:p>
      </dgm:t>
    </dgm:pt>
    <dgm:pt modelId="{994DF8B6-9615-4151-A365-DFDB6AE7DE48}" type="parTrans" cxnId="{C3C15DAC-FD45-4957-8B08-423B9BD30AE9}">
      <dgm:prSet/>
      <dgm:spPr/>
      <dgm:t>
        <a:bodyPr/>
        <a:lstStyle/>
        <a:p>
          <a:endParaRPr lang="ru-RU"/>
        </a:p>
      </dgm:t>
    </dgm:pt>
    <dgm:pt modelId="{0D3ED0AC-DB21-48BE-9670-5B0A3F927B9E}" type="sibTrans" cxnId="{C3C15DAC-FD45-4957-8B08-423B9BD30AE9}">
      <dgm:prSet/>
      <dgm:spPr/>
      <dgm:t>
        <a:bodyPr/>
        <a:lstStyle/>
        <a:p>
          <a:endParaRPr lang="ru-RU"/>
        </a:p>
      </dgm:t>
    </dgm:pt>
    <dgm:pt modelId="{70E39D2E-3574-4A0B-8C74-BFFC8024018F}">
      <dgm:prSet custT="1"/>
      <dgm:spPr/>
      <dgm:t>
        <a:bodyPr/>
        <a:lstStyle/>
        <a:p>
          <a:r>
            <a:rPr lang="ru-RU" sz="1600" smtClean="0"/>
            <a:t>формируются </a:t>
          </a:r>
          <a:r>
            <a:rPr lang="ru-RU" sz="1600" dirty="0" smtClean="0"/>
            <a:t>на всю четверть. Когда учитель дает задание, то все уже знают, с кем работать и как пере­саживаться (например, места групп закрепляются в классе). В такой группе становится более важным распределение ролей. </a:t>
          </a:r>
          <a:endParaRPr lang="ru-RU" sz="1600" dirty="0"/>
        </a:p>
      </dgm:t>
    </dgm:pt>
    <dgm:pt modelId="{B733F68F-D72D-4E5F-8705-F00ACE7D119A}" type="parTrans" cxnId="{7631033D-6719-4380-8306-08E95A314F56}">
      <dgm:prSet/>
      <dgm:spPr/>
      <dgm:t>
        <a:bodyPr/>
        <a:lstStyle/>
        <a:p>
          <a:endParaRPr lang="ru-RU"/>
        </a:p>
      </dgm:t>
    </dgm:pt>
    <dgm:pt modelId="{7DEC2E33-86D8-48D8-87E0-AACD9B36D521}" type="sibTrans" cxnId="{7631033D-6719-4380-8306-08E95A314F56}">
      <dgm:prSet/>
      <dgm:spPr/>
      <dgm:t>
        <a:bodyPr/>
        <a:lstStyle/>
        <a:p>
          <a:endParaRPr lang="ru-RU"/>
        </a:p>
      </dgm:t>
    </dgm:pt>
    <dgm:pt modelId="{0EEA084A-F638-4801-8F02-99E73106FC2D}" type="pres">
      <dgm:prSet presAssocID="{1C3C161E-91C3-4AD2-AC87-818DE5061AED}" presName="theList" presStyleCnt="0">
        <dgm:presLayoutVars>
          <dgm:dir/>
          <dgm:animLvl val="lvl"/>
          <dgm:resizeHandles val="exact"/>
        </dgm:presLayoutVars>
      </dgm:prSet>
      <dgm:spPr/>
      <dgm:t>
        <a:bodyPr/>
        <a:lstStyle/>
        <a:p>
          <a:endParaRPr lang="ru-RU"/>
        </a:p>
      </dgm:t>
    </dgm:pt>
    <dgm:pt modelId="{7DBF3E02-7C61-4F6A-AF01-B75E24C3717F}" type="pres">
      <dgm:prSet presAssocID="{AB69E00E-53EE-4B93-923D-220B7E583A03}" presName="compNode" presStyleCnt="0"/>
      <dgm:spPr/>
    </dgm:pt>
    <dgm:pt modelId="{DAE0E460-E35D-4F7F-B2CA-EEB2350FF1EE}" type="pres">
      <dgm:prSet presAssocID="{AB69E00E-53EE-4B93-923D-220B7E583A03}" presName="aNode" presStyleLbl="bgShp" presStyleIdx="0" presStyleCnt="3"/>
      <dgm:spPr/>
      <dgm:t>
        <a:bodyPr/>
        <a:lstStyle/>
        <a:p>
          <a:endParaRPr lang="ru-RU"/>
        </a:p>
      </dgm:t>
    </dgm:pt>
    <dgm:pt modelId="{D3CA07F8-555A-431C-BB09-BC1B376918D1}" type="pres">
      <dgm:prSet presAssocID="{AB69E00E-53EE-4B93-923D-220B7E583A03}" presName="textNode" presStyleLbl="bgShp" presStyleIdx="0" presStyleCnt="3"/>
      <dgm:spPr/>
      <dgm:t>
        <a:bodyPr/>
        <a:lstStyle/>
        <a:p>
          <a:endParaRPr lang="ru-RU"/>
        </a:p>
      </dgm:t>
    </dgm:pt>
    <dgm:pt modelId="{9810EE2D-B9BC-4C02-A94B-13A3EF14E5E7}" type="pres">
      <dgm:prSet presAssocID="{AB69E00E-53EE-4B93-923D-220B7E583A03}" presName="compChildNode" presStyleCnt="0"/>
      <dgm:spPr/>
    </dgm:pt>
    <dgm:pt modelId="{023270A1-F0A6-44C1-B7B4-10B2ED6DE272}" type="pres">
      <dgm:prSet presAssocID="{AB69E00E-53EE-4B93-923D-220B7E583A03}" presName="theInnerList" presStyleCnt="0"/>
      <dgm:spPr/>
    </dgm:pt>
    <dgm:pt modelId="{F8E0F2DC-6C9F-4DE6-A549-1B08AB5D02DB}" type="pres">
      <dgm:prSet presAssocID="{B53E7688-8FA4-4546-BAC2-7044F40C8C92}" presName="childNode" presStyleLbl="node1" presStyleIdx="0" presStyleCnt="3" custScaleX="120129" custScaleY="104770">
        <dgm:presLayoutVars>
          <dgm:bulletEnabled val="1"/>
        </dgm:presLayoutVars>
      </dgm:prSet>
      <dgm:spPr/>
      <dgm:t>
        <a:bodyPr/>
        <a:lstStyle/>
        <a:p>
          <a:endParaRPr lang="ru-RU"/>
        </a:p>
      </dgm:t>
    </dgm:pt>
    <dgm:pt modelId="{49164ADB-04E8-46C1-A1A7-A583B61AF57D}" type="pres">
      <dgm:prSet presAssocID="{AB69E00E-53EE-4B93-923D-220B7E583A03}" presName="aSpace" presStyleCnt="0"/>
      <dgm:spPr/>
    </dgm:pt>
    <dgm:pt modelId="{A34D21AB-412B-4CEF-B173-39805BE73D66}" type="pres">
      <dgm:prSet presAssocID="{025A92A3-48AE-4E05-A9BC-6E9EBAB4655C}" presName="compNode" presStyleCnt="0"/>
      <dgm:spPr/>
    </dgm:pt>
    <dgm:pt modelId="{2A2F6DC9-107C-4B9E-811A-3B6949596D1D}" type="pres">
      <dgm:prSet presAssocID="{025A92A3-48AE-4E05-A9BC-6E9EBAB4655C}" presName="aNode" presStyleLbl="bgShp" presStyleIdx="1" presStyleCnt="3"/>
      <dgm:spPr/>
      <dgm:t>
        <a:bodyPr/>
        <a:lstStyle/>
        <a:p>
          <a:endParaRPr lang="ru-RU"/>
        </a:p>
      </dgm:t>
    </dgm:pt>
    <dgm:pt modelId="{A25B5AE0-388C-4027-A2BF-0A001DBE3407}" type="pres">
      <dgm:prSet presAssocID="{025A92A3-48AE-4E05-A9BC-6E9EBAB4655C}" presName="textNode" presStyleLbl="bgShp" presStyleIdx="1" presStyleCnt="3"/>
      <dgm:spPr/>
      <dgm:t>
        <a:bodyPr/>
        <a:lstStyle/>
        <a:p>
          <a:endParaRPr lang="ru-RU"/>
        </a:p>
      </dgm:t>
    </dgm:pt>
    <dgm:pt modelId="{4B8537FE-7A8D-440A-A2BB-73089A7644C8}" type="pres">
      <dgm:prSet presAssocID="{025A92A3-48AE-4E05-A9BC-6E9EBAB4655C}" presName="compChildNode" presStyleCnt="0"/>
      <dgm:spPr/>
    </dgm:pt>
    <dgm:pt modelId="{D5BFDB71-1BF4-45DB-9681-3F960520CCDB}" type="pres">
      <dgm:prSet presAssocID="{025A92A3-48AE-4E05-A9BC-6E9EBAB4655C}" presName="theInnerList" presStyleCnt="0"/>
      <dgm:spPr/>
    </dgm:pt>
    <dgm:pt modelId="{D06A7A17-F463-4242-80A4-51CADA005D6F}" type="pres">
      <dgm:prSet presAssocID="{4E02F6AE-1404-4A95-9AF7-8907A16BAF0D}" presName="childNode" presStyleLbl="node1" presStyleIdx="1" presStyleCnt="3" custScaleX="120129" custScaleY="104770">
        <dgm:presLayoutVars>
          <dgm:bulletEnabled val="1"/>
        </dgm:presLayoutVars>
      </dgm:prSet>
      <dgm:spPr/>
      <dgm:t>
        <a:bodyPr/>
        <a:lstStyle/>
        <a:p>
          <a:endParaRPr lang="ru-RU"/>
        </a:p>
      </dgm:t>
    </dgm:pt>
    <dgm:pt modelId="{E112E93C-CC43-48F7-9D51-E00C3B82F652}" type="pres">
      <dgm:prSet presAssocID="{025A92A3-48AE-4E05-A9BC-6E9EBAB4655C}" presName="aSpace" presStyleCnt="0"/>
      <dgm:spPr/>
    </dgm:pt>
    <dgm:pt modelId="{5B08EF56-70CB-4B70-B6F0-6F79B4D5ACA9}" type="pres">
      <dgm:prSet presAssocID="{02849899-7777-49F0-AD43-04318ACC55D2}" presName="compNode" presStyleCnt="0"/>
      <dgm:spPr/>
    </dgm:pt>
    <dgm:pt modelId="{02404419-DECB-4F25-A895-73471AC72676}" type="pres">
      <dgm:prSet presAssocID="{02849899-7777-49F0-AD43-04318ACC55D2}" presName="aNode" presStyleLbl="bgShp" presStyleIdx="2" presStyleCnt="3"/>
      <dgm:spPr/>
      <dgm:t>
        <a:bodyPr/>
        <a:lstStyle/>
        <a:p>
          <a:endParaRPr lang="ru-RU"/>
        </a:p>
      </dgm:t>
    </dgm:pt>
    <dgm:pt modelId="{6500EA64-9EB9-433D-BFD3-F80573B681C8}" type="pres">
      <dgm:prSet presAssocID="{02849899-7777-49F0-AD43-04318ACC55D2}" presName="textNode" presStyleLbl="bgShp" presStyleIdx="2" presStyleCnt="3"/>
      <dgm:spPr/>
      <dgm:t>
        <a:bodyPr/>
        <a:lstStyle/>
        <a:p>
          <a:endParaRPr lang="ru-RU"/>
        </a:p>
      </dgm:t>
    </dgm:pt>
    <dgm:pt modelId="{2EBEDF3E-3819-4F51-8408-18A8F99F2EBB}" type="pres">
      <dgm:prSet presAssocID="{02849899-7777-49F0-AD43-04318ACC55D2}" presName="compChildNode" presStyleCnt="0"/>
      <dgm:spPr/>
    </dgm:pt>
    <dgm:pt modelId="{01756218-E1ED-4A2F-AA27-973761E03E23}" type="pres">
      <dgm:prSet presAssocID="{02849899-7777-49F0-AD43-04318ACC55D2}" presName="theInnerList" presStyleCnt="0"/>
      <dgm:spPr/>
    </dgm:pt>
    <dgm:pt modelId="{9B80983D-9EAB-4E2E-945A-2E17F9C2134B}" type="pres">
      <dgm:prSet presAssocID="{70E39D2E-3574-4A0B-8C74-BFFC8024018F}" presName="childNode" presStyleLbl="node1" presStyleIdx="2" presStyleCnt="3" custScaleX="120129" custScaleY="104770">
        <dgm:presLayoutVars>
          <dgm:bulletEnabled val="1"/>
        </dgm:presLayoutVars>
      </dgm:prSet>
      <dgm:spPr/>
      <dgm:t>
        <a:bodyPr/>
        <a:lstStyle/>
        <a:p>
          <a:endParaRPr lang="ru-RU"/>
        </a:p>
      </dgm:t>
    </dgm:pt>
  </dgm:ptLst>
  <dgm:cxnLst>
    <dgm:cxn modelId="{EC82E369-D2DB-47C3-AF1A-E7E0C0F793C6}" type="presOf" srcId="{B53E7688-8FA4-4546-BAC2-7044F40C8C92}" destId="{F8E0F2DC-6C9F-4DE6-A549-1B08AB5D02DB}" srcOrd="0" destOrd="0" presId="urn:microsoft.com/office/officeart/2005/8/layout/lProcess2"/>
    <dgm:cxn modelId="{D88147C7-D8B6-4361-8957-548736C3BEB5}" type="presOf" srcId="{70E39D2E-3574-4A0B-8C74-BFFC8024018F}" destId="{9B80983D-9EAB-4E2E-945A-2E17F9C2134B}" srcOrd="0" destOrd="0" presId="urn:microsoft.com/office/officeart/2005/8/layout/lProcess2"/>
    <dgm:cxn modelId="{3461DE5D-5203-4C12-A1D9-5464C6A17B0D}" type="presOf" srcId="{AB69E00E-53EE-4B93-923D-220B7E583A03}" destId="{D3CA07F8-555A-431C-BB09-BC1B376918D1}" srcOrd="1" destOrd="0" presId="urn:microsoft.com/office/officeart/2005/8/layout/lProcess2"/>
    <dgm:cxn modelId="{1E52DCBC-7725-4666-8DC4-A656E547BAED}" type="presOf" srcId="{02849899-7777-49F0-AD43-04318ACC55D2}" destId="{02404419-DECB-4F25-A895-73471AC72676}" srcOrd="0" destOrd="0" presId="urn:microsoft.com/office/officeart/2005/8/layout/lProcess2"/>
    <dgm:cxn modelId="{2303BD35-8B9C-432B-BC8C-4D0F4A6F83D8}" type="presOf" srcId="{025A92A3-48AE-4E05-A9BC-6E9EBAB4655C}" destId="{2A2F6DC9-107C-4B9E-811A-3B6949596D1D}" srcOrd="0" destOrd="0" presId="urn:microsoft.com/office/officeart/2005/8/layout/lProcess2"/>
    <dgm:cxn modelId="{505FC136-660A-471D-93AF-604D5E0F35A0}" type="presOf" srcId="{02849899-7777-49F0-AD43-04318ACC55D2}" destId="{6500EA64-9EB9-433D-BFD3-F80573B681C8}" srcOrd="1" destOrd="0" presId="urn:microsoft.com/office/officeart/2005/8/layout/lProcess2"/>
    <dgm:cxn modelId="{58B982C2-47E5-4FE3-BC6D-1B9F6F4BAAA5}" srcId="{1C3C161E-91C3-4AD2-AC87-818DE5061AED}" destId="{02849899-7777-49F0-AD43-04318ACC55D2}" srcOrd="2" destOrd="0" parTransId="{EF8994BB-F4F1-4428-9208-C2B641EB1904}" sibTransId="{0822C511-51B2-4318-9DA2-F35D59C8B9D4}"/>
    <dgm:cxn modelId="{CBDF3981-552C-4DE7-8E87-CC47C7B01A03}" type="presOf" srcId="{025A92A3-48AE-4E05-A9BC-6E9EBAB4655C}" destId="{A25B5AE0-388C-4027-A2BF-0A001DBE3407}" srcOrd="1" destOrd="0" presId="urn:microsoft.com/office/officeart/2005/8/layout/lProcess2"/>
    <dgm:cxn modelId="{C3C15DAC-FD45-4957-8B08-423B9BD30AE9}" srcId="{025A92A3-48AE-4E05-A9BC-6E9EBAB4655C}" destId="{4E02F6AE-1404-4A95-9AF7-8907A16BAF0D}" srcOrd="0" destOrd="0" parTransId="{994DF8B6-9615-4151-A365-DFDB6AE7DE48}" sibTransId="{0D3ED0AC-DB21-48BE-9670-5B0A3F927B9E}"/>
    <dgm:cxn modelId="{9FAC29D2-993F-4562-A4FC-14968FFC2914}" srcId="{AB69E00E-53EE-4B93-923D-220B7E583A03}" destId="{B53E7688-8FA4-4546-BAC2-7044F40C8C92}" srcOrd="0" destOrd="0" parTransId="{F35D4411-3ECB-4C30-BF92-3F8A23A022E2}" sibTransId="{471A8A34-DAFC-4FB7-91D0-84D18DD042EA}"/>
    <dgm:cxn modelId="{786E9237-1691-48B4-AA39-3B0158E4E19B}" type="presOf" srcId="{1C3C161E-91C3-4AD2-AC87-818DE5061AED}" destId="{0EEA084A-F638-4801-8F02-99E73106FC2D}" srcOrd="0" destOrd="0" presId="urn:microsoft.com/office/officeart/2005/8/layout/lProcess2"/>
    <dgm:cxn modelId="{6CFD9B62-C081-4D0F-92EA-08C5054B3EF4}" srcId="{1C3C161E-91C3-4AD2-AC87-818DE5061AED}" destId="{AB69E00E-53EE-4B93-923D-220B7E583A03}" srcOrd="0" destOrd="0" parTransId="{B0EB715B-554F-4160-AA54-6FF169A1ABD9}" sibTransId="{384C7EC6-8762-4BE0-9B8A-B636D45C5492}"/>
    <dgm:cxn modelId="{3963684F-C24A-431A-971B-666CD710F141}" srcId="{1C3C161E-91C3-4AD2-AC87-818DE5061AED}" destId="{025A92A3-48AE-4E05-A9BC-6E9EBAB4655C}" srcOrd="1" destOrd="0" parTransId="{29E8CF5E-7E24-41F9-9355-9782992A8E02}" sibTransId="{507F3518-111D-4B5A-B05F-272ABF880828}"/>
    <dgm:cxn modelId="{CEB25BC9-4318-4D68-B916-4DF5F55D2762}" type="presOf" srcId="{AB69E00E-53EE-4B93-923D-220B7E583A03}" destId="{DAE0E460-E35D-4F7F-B2CA-EEB2350FF1EE}" srcOrd="0" destOrd="0" presId="urn:microsoft.com/office/officeart/2005/8/layout/lProcess2"/>
    <dgm:cxn modelId="{486F49B5-DDFB-498A-BF9F-77E5411A2700}" type="presOf" srcId="{4E02F6AE-1404-4A95-9AF7-8907A16BAF0D}" destId="{D06A7A17-F463-4242-80A4-51CADA005D6F}" srcOrd="0" destOrd="0" presId="urn:microsoft.com/office/officeart/2005/8/layout/lProcess2"/>
    <dgm:cxn modelId="{7631033D-6719-4380-8306-08E95A314F56}" srcId="{02849899-7777-49F0-AD43-04318ACC55D2}" destId="{70E39D2E-3574-4A0B-8C74-BFFC8024018F}" srcOrd="0" destOrd="0" parTransId="{B733F68F-D72D-4E5F-8705-F00ACE7D119A}" sibTransId="{7DEC2E33-86D8-48D8-87E0-AACD9B36D521}"/>
    <dgm:cxn modelId="{339DF730-F7EE-4A8C-8592-7A77E596E91F}" type="presParOf" srcId="{0EEA084A-F638-4801-8F02-99E73106FC2D}" destId="{7DBF3E02-7C61-4F6A-AF01-B75E24C3717F}" srcOrd="0" destOrd="0" presId="urn:microsoft.com/office/officeart/2005/8/layout/lProcess2"/>
    <dgm:cxn modelId="{A4405A71-50E2-4F83-96BF-844140F6C39B}" type="presParOf" srcId="{7DBF3E02-7C61-4F6A-AF01-B75E24C3717F}" destId="{DAE0E460-E35D-4F7F-B2CA-EEB2350FF1EE}" srcOrd="0" destOrd="0" presId="urn:microsoft.com/office/officeart/2005/8/layout/lProcess2"/>
    <dgm:cxn modelId="{7D858976-1131-4C6C-AEED-BD966EDC6E61}" type="presParOf" srcId="{7DBF3E02-7C61-4F6A-AF01-B75E24C3717F}" destId="{D3CA07F8-555A-431C-BB09-BC1B376918D1}" srcOrd="1" destOrd="0" presId="urn:microsoft.com/office/officeart/2005/8/layout/lProcess2"/>
    <dgm:cxn modelId="{4B227003-ADD3-4FAC-B298-38B4BD0A1DB3}" type="presParOf" srcId="{7DBF3E02-7C61-4F6A-AF01-B75E24C3717F}" destId="{9810EE2D-B9BC-4C02-A94B-13A3EF14E5E7}" srcOrd="2" destOrd="0" presId="urn:microsoft.com/office/officeart/2005/8/layout/lProcess2"/>
    <dgm:cxn modelId="{3E1B208C-638D-46DD-A92D-9585F982A008}" type="presParOf" srcId="{9810EE2D-B9BC-4C02-A94B-13A3EF14E5E7}" destId="{023270A1-F0A6-44C1-B7B4-10B2ED6DE272}" srcOrd="0" destOrd="0" presId="urn:microsoft.com/office/officeart/2005/8/layout/lProcess2"/>
    <dgm:cxn modelId="{A3111F1E-D57B-43EA-AD0A-A6BE3B8D685E}" type="presParOf" srcId="{023270A1-F0A6-44C1-B7B4-10B2ED6DE272}" destId="{F8E0F2DC-6C9F-4DE6-A549-1B08AB5D02DB}" srcOrd="0" destOrd="0" presId="urn:microsoft.com/office/officeart/2005/8/layout/lProcess2"/>
    <dgm:cxn modelId="{A51D0719-0115-45A2-958F-3E3349531CC5}" type="presParOf" srcId="{0EEA084A-F638-4801-8F02-99E73106FC2D}" destId="{49164ADB-04E8-46C1-A1A7-A583B61AF57D}" srcOrd="1" destOrd="0" presId="urn:microsoft.com/office/officeart/2005/8/layout/lProcess2"/>
    <dgm:cxn modelId="{A4813AC6-0601-425C-8437-43388C067C2D}" type="presParOf" srcId="{0EEA084A-F638-4801-8F02-99E73106FC2D}" destId="{A34D21AB-412B-4CEF-B173-39805BE73D66}" srcOrd="2" destOrd="0" presId="urn:microsoft.com/office/officeart/2005/8/layout/lProcess2"/>
    <dgm:cxn modelId="{15A1C01E-78E5-4D43-9FCF-1DD5F454B760}" type="presParOf" srcId="{A34D21AB-412B-4CEF-B173-39805BE73D66}" destId="{2A2F6DC9-107C-4B9E-811A-3B6949596D1D}" srcOrd="0" destOrd="0" presId="urn:microsoft.com/office/officeart/2005/8/layout/lProcess2"/>
    <dgm:cxn modelId="{9EA2C17A-DC5D-4178-8809-EC3E580FD166}" type="presParOf" srcId="{A34D21AB-412B-4CEF-B173-39805BE73D66}" destId="{A25B5AE0-388C-4027-A2BF-0A001DBE3407}" srcOrd="1" destOrd="0" presId="urn:microsoft.com/office/officeart/2005/8/layout/lProcess2"/>
    <dgm:cxn modelId="{741116C9-C95C-4ED9-BFFC-E0292F4E5650}" type="presParOf" srcId="{A34D21AB-412B-4CEF-B173-39805BE73D66}" destId="{4B8537FE-7A8D-440A-A2BB-73089A7644C8}" srcOrd="2" destOrd="0" presId="urn:microsoft.com/office/officeart/2005/8/layout/lProcess2"/>
    <dgm:cxn modelId="{A6AEEC9B-8E05-4498-AB6A-7F446EE9BC12}" type="presParOf" srcId="{4B8537FE-7A8D-440A-A2BB-73089A7644C8}" destId="{D5BFDB71-1BF4-45DB-9681-3F960520CCDB}" srcOrd="0" destOrd="0" presId="urn:microsoft.com/office/officeart/2005/8/layout/lProcess2"/>
    <dgm:cxn modelId="{33B08388-D18B-4684-B764-D3AC118F3499}" type="presParOf" srcId="{D5BFDB71-1BF4-45DB-9681-3F960520CCDB}" destId="{D06A7A17-F463-4242-80A4-51CADA005D6F}" srcOrd="0" destOrd="0" presId="urn:microsoft.com/office/officeart/2005/8/layout/lProcess2"/>
    <dgm:cxn modelId="{0663B191-1904-4AFC-8019-9F24FCAADBBE}" type="presParOf" srcId="{0EEA084A-F638-4801-8F02-99E73106FC2D}" destId="{E112E93C-CC43-48F7-9D51-E00C3B82F652}" srcOrd="3" destOrd="0" presId="urn:microsoft.com/office/officeart/2005/8/layout/lProcess2"/>
    <dgm:cxn modelId="{7E8C2EA9-4183-4147-B2A4-6DF76DB2045C}" type="presParOf" srcId="{0EEA084A-F638-4801-8F02-99E73106FC2D}" destId="{5B08EF56-70CB-4B70-B6F0-6F79B4D5ACA9}" srcOrd="4" destOrd="0" presId="urn:microsoft.com/office/officeart/2005/8/layout/lProcess2"/>
    <dgm:cxn modelId="{563B8001-9A18-4D5F-A5B0-CFD2EDC0B1B6}" type="presParOf" srcId="{5B08EF56-70CB-4B70-B6F0-6F79B4D5ACA9}" destId="{02404419-DECB-4F25-A895-73471AC72676}" srcOrd="0" destOrd="0" presId="urn:microsoft.com/office/officeart/2005/8/layout/lProcess2"/>
    <dgm:cxn modelId="{4A6C3138-1B41-4F76-A757-58FED308C2AC}" type="presParOf" srcId="{5B08EF56-70CB-4B70-B6F0-6F79B4D5ACA9}" destId="{6500EA64-9EB9-433D-BFD3-F80573B681C8}" srcOrd="1" destOrd="0" presId="urn:microsoft.com/office/officeart/2005/8/layout/lProcess2"/>
    <dgm:cxn modelId="{7547F3E1-98D8-48C8-940E-ACDADBDDA61D}" type="presParOf" srcId="{5B08EF56-70CB-4B70-B6F0-6F79B4D5ACA9}" destId="{2EBEDF3E-3819-4F51-8408-18A8F99F2EBB}" srcOrd="2" destOrd="0" presId="urn:microsoft.com/office/officeart/2005/8/layout/lProcess2"/>
    <dgm:cxn modelId="{7527C7F6-EC46-4443-9BB6-C95B8D4AA0B3}" type="presParOf" srcId="{2EBEDF3E-3819-4F51-8408-18A8F99F2EBB}" destId="{01756218-E1ED-4A2F-AA27-973761E03E23}" srcOrd="0" destOrd="0" presId="urn:microsoft.com/office/officeart/2005/8/layout/lProcess2"/>
    <dgm:cxn modelId="{2677328D-9DF5-40CA-A254-B1FFA710CF34}" type="presParOf" srcId="{01756218-E1ED-4A2F-AA27-973761E03E23}" destId="{9B80983D-9EAB-4E2E-945A-2E17F9C2134B}"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E2CC42D1-DC77-45DD-B2F6-5D6A46847A00}" type="doc">
      <dgm:prSet loTypeId="urn:microsoft.com/office/officeart/2005/8/layout/vList2" loCatId="list" qsTypeId="urn:microsoft.com/office/officeart/2005/8/quickstyle/simple4" qsCatId="simple" csTypeId="urn:microsoft.com/office/officeart/2005/8/colors/colorful4" csCatId="colorful" phldr="1"/>
      <dgm:spPr/>
      <dgm:t>
        <a:bodyPr/>
        <a:lstStyle/>
        <a:p>
          <a:endParaRPr lang="ru-RU"/>
        </a:p>
      </dgm:t>
    </dgm:pt>
    <dgm:pt modelId="{36BF8861-C2E7-4CC7-9C5F-56B05EFD3BD9}">
      <dgm:prSet phldrT="[Текст]"/>
      <dgm:spPr/>
      <dgm:t>
        <a:bodyPr/>
        <a:lstStyle/>
        <a:p>
          <a:r>
            <a:rPr lang="ru-RU" dirty="0" smtClean="0"/>
            <a:t>«Жужжащие вместе»</a:t>
          </a:r>
          <a:endParaRPr lang="ru-RU" dirty="0"/>
        </a:p>
      </dgm:t>
    </dgm:pt>
    <dgm:pt modelId="{25659702-4C6F-42DC-ABF4-210448D21F59}" type="parTrans" cxnId="{68BDCC00-15BF-4EEE-9FE9-294A6604F82A}">
      <dgm:prSet/>
      <dgm:spPr/>
      <dgm:t>
        <a:bodyPr/>
        <a:lstStyle/>
        <a:p>
          <a:endParaRPr lang="ru-RU"/>
        </a:p>
      </dgm:t>
    </dgm:pt>
    <dgm:pt modelId="{F50493C5-BFDD-41F1-82B0-15F01C242B4A}" type="sibTrans" cxnId="{68BDCC00-15BF-4EEE-9FE9-294A6604F82A}">
      <dgm:prSet/>
      <dgm:spPr/>
      <dgm:t>
        <a:bodyPr/>
        <a:lstStyle/>
        <a:p>
          <a:endParaRPr lang="ru-RU"/>
        </a:p>
      </dgm:t>
    </dgm:pt>
    <dgm:pt modelId="{50395DB4-AECE-4698-8F7A-B13624A8D466}">
      <dgm:prSet/>
      <dgm:spPr/>
      <dgm:t>
        <a:bodyPr/>
        <a:lstStyle/>
        <a:p>
          <a:r>
            <a:rPr lang="ru-RU" dirty="0" smtClean="0"/>
            <a:t>«Подумай — обсуди в паре — поделись»</a:t>
          </a:r>
          <a:endParaRPr lang="ru-RU" dirty="0"/>
        </a:p>
      </dgm:t>
    </dgm:pt>
    <dgm:pt modelId="{D0539765-350A-4452-855B-7BA6AA126297}" type="parTrans" cxnId="{929F369A-DFEF-44E7-8979-1CECCED53506}">
      <dgm:prSet/>
      <dgm:spPr/>
      <dgm:t>
        <a:bodyPr/>
        <a:lstStyle/>
        <a:p>
          <a:endParaRPr lang="ru-RU"/>
        </a:p>
      </dgm:t>
    </dgm:pt>
    <dgm:pt modelId="{8F265873-6FA6-4468-AC6B-6AE8E66ED82A}" type="sibTrans" cxnId="{929F369A-DFEF-44E7-8979-1CECCED53506}">
      <dgm:prSet/>
      <dgm:spPr/>
      <dgm:t>
        <a:bodyPr/>
        <a:lstStyle/>
        <a:p>
          <a:endParaRPr lang="ru-RU"/>
        </a:p>
      </dgm:t>
    </dgm:pt>
    <dgm:pt modelId="{D12F543A-A318-4431-B55D-E49180177D1B}">
      <dgm:prSet/>
      <dgm:spPr/>
      <dgm:t>
        <a:bodyPr/>
        <a:lstStyle/>
        <a:p>
          <a:r>
            <a:rPr lang="ru-RU" dirty="0" smtClean="0"/>
            <a:t>«Круг голосов»</a:t>
          </a:r>
          <a:endParaRPr lang="ru-RU" dirty="0"/>
        </a:p>
      </dgm:t>
    </dgm:pt>
    <dgm:pt modelId="{9BC2EEE0-1FBA-40DE-A30F-3FEDD425FA61}" type="parTrans" cxnId="{DA50F276-8074-4C0E-80F3-0646A961E7E5}">
      <dgm:prSet/>
      <dgm:spPr/>
      <dgm:t>
        <a:bodyPr/>
        <a:lstStyle/>
        <a:p>
          <a:endParaRPr lang="ru-RU"/>
        </a:p>
      </dgm:t>
    </dgm:pt>
    <dgm:pt modelId="{6CEE3F37-3F4A-459C-BA51-96F2F028141A}" type="sibTrans" cxnId="{DA50F276-8074-4C0E-80F3-0646A961E7E5}">
      <dgm:prSet/>
      <dgm:spPr/>
      <dgm:t>
        <a:bodyPr/>
        <a:lstStyle/>
        <a:p>
          <a:endParaRPr lang="ru-RU"/>
        </a:p>
      </dgm:t>
    </dgm:pt>
    <dgm:pt modelId="{420D2A97-42CE-48D6-A309-0C49A0DAB36C}">
      <dgm:prSet phldrT="[Текст]"/>
      <dgm:spPr/>
      <dgm:t>
        <a:bodyPr/>
        <a:lstStyle/>
        <a:p>
          <a:r>
            <a:rPr lang="ru-RU" dirty="0" smtClean="0"/>
            <a:t>— это, пожалуй, самый типичный вариант работы в группах. Дети разворачиваются к 1–3 соседям и вместе отвечают на поставленный учителем вопрос. Как правило, это зани­мает 3–10 минут. Такой формат неплох для входа в урок (например, прежде чем объяснять новую тему, учитель предлагает ответить вме­сте на вопрос) или для прояснения непонятного в течение занятия. </a:t>
          </a:r>
          <a:endParaRPr lang="ru-RU" dirty="0"/>
        </a:p>
      </dgm:t>
    </dgm:pt>
    <dgm:pt modelId="{B160B7B1-59AF-49CB-AB08-19DB15CE31A2}" type="parTrans" cxnId="{941C0262-1B8C-439F-A3CD-EBFA8A12C741}">
      <dgm:prSet/>
      <dgm:spPr/>
      <dgm:t>
        <a:bodyPr/>
        <a:lstStyle/>
        <a:p>
          <a:endParaRPr lang="ru-RU"/>
        </a:p>
      </dgm:t>
    </dgm:pt>
    <dgm:pt modelId="{3841B8D4-7FB2-48BF-BA0F-A0BC0C013839}" type="sibTrans" cxnId="{941C0262-1B8C-439F-A3CD-EBFA8A12C741}">
      <dgm:prSet/>
      <dgm:spPr/>
      <dgm:t>
        <a:bodyPr/>
        <a:lstStyle/>
        <a:p>
          <a:endParaRPr lang="ru-RU"/>
        </a:p>
      </dgm:t>
    </dgm:pt>
    <dgm:pt modelId="{E2BDB247-A647-43A7-82DD-E2289DE65B77}">
      <dgm:prSet/>
      <dgm:spPr/>
      <dgm:t>
        <a:bodyPr/>
        <a:lstStyle/>
        <a:p>
          <a:r>
            <a:rPr lang="ru-RU" dirty="0" smtClean="0"/>
            <a:t>— этот вариант взаимо­действия уже обсуждался. Он позволяет совместить индивидуальную и групповую работу. Такая методика позволяет найти новые ответы и помочь ученикам удостовериться, что они правильно понимают тему. </a:t>
          </a:r>
          <a:endParaRPr lang="ru-RU" dirty="0"/>
        </a:p>
      </dgm:t>
    </dgm:pt>
    <dgm:pt modelId="{CEE326B3-95E4-4BDA-9E92-3B35E5C825A4}" type="parTrans" cxnId="{578A919D-4B81-4965-BD9D-1BD183434CDF}">
      <dgm:prSet/>
      <dgm:spPr/>
      <dgm:t>
        <a:bodyPr/>
        <a:lstStyle/>
        <a:p>
          <a:endParaRPr lang="ru-RU"/>
        </a:p>
      </dgm:t>
    </dgm:pt>
    <dgm:pt modelId="{C54836AE-0A29-4CBB-A018-C657E452E2B4}" type="sibTrans" cxnId="{578A919D-4B81-4965-BD9D-1BD183434CDF}">
      <dgm:prSet/>
      <dgm:spPr/>
      <dgm:t>
        <a:bodyPr/>
        <a:lstStyle/>
        <a:p>
          <a:endParaRPr lang="ru-RU"/>
        </a:p>
      </dgm:t>
    </dgm:pt>
    <dgm:pt modelId="{2A068439-03D6-46A5-B3D9-9C92ED97A732}">
      <dgm:prSet/>
      <dgm:spPr/>
      <dgm:t>
        <a:bodyPr/>
        <a:lstStyle/>
        <a:p>
          <a:r>
            <a:rPr lang="ru-RU" dirty="0" smtClean="0"/>
            <a:t>— группа формируется из 3–5 человек, учитель задает вопрос всему классу. Затем дается время на индивидуаль­ное размышление каждого. Потом дети начинают говорить по кругу. Каждый высказывает свои мысли в течение 2–3 минут (время ого­варивается заранее), ни больше, ни меньше. Когда один человек говорит, никто не имеет права его перебивать. После того как каждый высказался, начинается групповое обсуждение. При этом есть два правила: можно только комментировать то, что говорили другие, но нельзя повторять свои же идеи или выдвигать новые. Есть небольшая модификация такой техники: каждый ученик по­вторяет коротко своими словами идеи того, кто говорил перед ним, а потом начинает делиться своими мыслями. </a:t>
          </a:r>
          <a:endParaRPr lang="ru-RU" dirty="0"/>
        </a:p>
      </dgm:t>
    </dgm:pt>
    <dgm:pt modelId="{9AE67DA9-228C-403A-AA61-4BC53AEB8529}" type="parTrans" cxnId="{7B80AF26-C26B-4EBE-897E-17FE970C1A06}">
      <dgm:prSet/>
      <dgm:spPr/>
      <dgm:t>
        <a:bodyPr/>
        <a:lstStyle/>
        <a:p>
          <a:endParaRPr lang="ru-RU"/>
        </a:p>
      </dgm:t>
    </dgm:pt>
    <dgm:pt modelId="{4102BA40-6A21-4A56-860E-C8BDA857CF60}" type="sibTrans" cxnId="{7B80AF26-C26B-4EBE-897E-17FE970C1A06}">
      <dgm:prSet/>
      <dgm:spPr/>
      <dgm:t>
        <a:bodyPr/>
        <a:lstStyle/>
        <a:p>
          <a:endParaRPr lang="ru-RU"/>
        </a:p>
      </dgm:t>
    </dgm:pt>
    <dgm:pt modelId="{CDCB51C1-240B-43C1-A4D8-CB26D6034801}" type="pres">
      <dgm:prSet presAssocID="{E2CC42D1-DC77-45DD-B2F6-5D6A46847A00}" presName="linear" presStyleCnt="0">
        <dgm:presLayoutVars>
          <dgm:animLvl val="lvl"/>
          <dgm:resizeHandles val="exact"/>
        </dgm:presLayoutVars>
      </dgm:prSet>
      <dgm:spPr/>
      <dgm:t>
        <a:bodyPr/>
        <a:lstStyle/>
        <a:p>
          <a:endParaRPr lang="ru-RU"/>
        </a:p>
      </dgm:t>
    </dgm:pt>
    <dgm:pt modelId="{28C6949B-F4B4-4DAC-9569-1152BDFCBD00}" type="pres">
      <dgm:prSet presAssocID="{36BF8861-C2E7-4CC7-9C5F-56B05EFD3BD9}" presName="parentText" presStyleLbl="node1" presStyleIdx="0" presStyleCnt="3">
        <dgm:presLayoutVars>
          <dgm:chMax val="0"/>
          <dgm:bulletEnabled val="1"/>
        </dgm:presLayoutVars>
      </dgm:prSet>
      <dgm:spPr/>
      <dgm:t>
        <a:bodyPr/>
        <a:lstStyle/>
        <a:p>
          <a:endParaRPr lang="ru-RU"/>
        </a:p>
      </dgm:t>
    </dgm:pt>
    <dgm:pt modelId="{317BF208-8A63-4819-A586-1F6BDEAC5B06}" type="pres">
      <dgm:prSet presAssocID="{36BF8861-C2E7-4CC7-9C5F-56B05EFD3BD9}" presName="childText" presStyleLbl="revTx" presStyleIdx="0" presStyleCnt="3">
        <dgm:presLayoutVars>
          <dgm:bulletEnabled val="1"/>
        </dgm:presLayoutVars>
      </dgm:prSet>
      <dgm:spPr/>
      <dgm:t>
        <a:bodyPr/>
        <a:lstStyle/>
        <a:p>
          <a:endParaRPr lang="ru-RU"/>
        </a:p>
      </dgm:t>
    </dgm:pt>
    <dgm:pt modelId="{91643E44-B86F-4772-882F-3535D8950B92}" type="pres">
      <dgm:prSet presAssocID="{50395DB4-AECE-4698-8F7A-B13624A8D466}" presName="parentText" presStyleLbl="node1" presStyleIdx="1" presStyleCnt="3">
        <dgm:presLayoutVars>
          <dgm:chMax val="0"/>
          <dgm:bulletEnabled val="1"/>
        </dgm:presLayoutVars>
      </dgm:prSet>
      <dgm:spPr/>
      <dgm:t>
        <a:bodyPr/>
        <a:lstStyle/>
        <a:p>
          <a:endParaRPr lang="ru-RU"/>
        </a:p>
      </dgm:t>
    </dgm:pt>
    <dgm:pt modelId="{63317CDB-F1C5-45ED-B8EF-7146EAA3FA90}" type="pres">
      <dgm:prSet presAssocID="{50395DB4-AECE-4698-8F7A-B13624A8D466}" presName="childText" presStyleLbl="revTx" presStyleIdx="1" presStyleCnt="3">
        <dgm:presLayoutVars>
          <dgm:bulletEnabled val="1"/>
        </dgm:presLayoutVars>
      </dgm:prSet>
      <dgm:spPr/>
      <dgm:t>
        <a:bodyPr/>
        <a:lstStyle/>
        <a:p>
          <a:endParaRPr lang="ru-RU"/>
        </a:p>
      </dgm:t>
    </dgm:pt>
    <dgm:pt modelId="{C59BEE7D-D6AA-4526-878D-FFEBCF35FB16}" type="pres">
      <dgm:prSet presAssocID="{D12F543A-A318-4431-B55D-E49180177D1B}" presName="parentText" presStyleLbl="node1" presStyleIdx="2" presStyleCnt="3">
        <dgm:presLayoutVars>
          <dgm:chMax val="0"/>
          <dgm:bulletEnabled val="1"/>
        </dgm:presLayoutVars>
      </dgm:prSet>
      <dgm:spPr/>
      <dgm:t>
        <a:bodyPr/>
        <a:lstStyle/>
        <a:p>
          <a:endParaRPr lang="ru-RU"/>
        </a:p>
      </dgm:t>
    </dgm:pt>
    <dgm:pt modelId="{7EBB356F-D4E0-4066-AEF6-24A15039FB39}" type="pres">
      <dgm:prSet presAssocID="{D12F543A-A318-4431-B55D-E49180177D1B}" presName="childText" presStyleLbl="revTx" presStyleIdx="2" presStyleCnt="3">
        <dgm:presLayoutVars>
          <dgm:bulletEnabled val="1"/>
        </dgm:presLayoutVars>
      </dgm:prSet>
      <dgm:spPr/>
      <dgm:t>
        <a:bodyPr/>
        <a:lstStyle/>
        <a:p>
          <a:endParaRPr lang="ru-RU"/>
        </a:p>
      </dgm:t>
    </dgm:pt>
  </dgm:ptLst>
  <dgm:cxnLst>
    <dgm:cxn modelId="{8BF3C5E9-9F9F-4044-8C4A-4A62E54EBB28}" type="presOf" srcId="{2A068439-03D6-46A5-B3D9-9C92ED97A732}" destId="{7EBB356F-D4E0-4066-AEF6-24A15039FB39}" srcOrd="0" destOrd="0" presId="urn:microsoft.com/office/officeart/2005/8/layout/vList2"/>
    <dgm:cxn modelId="{3D8C1FA3-D68B-47CA-B656-9269E32F7E8E}" type="presOf" srcId="{E2CC42D1-DC77-45DD-B2F6-5D6A46847A00}" destId="{CDCB51C1-240B-43C1-A4D8-CB26D6034801}" srcOrd="0" destOrd="0" presId="urn:microsoft.com/office/officeart/2005/8/layout/vList2"/>
    <dgm:cxn modelId="{06665F61-B65C-473E-A219-389746F66CEC}" type="presOf" srcId="{D12F543A-A318-4431-B55D-E49180177D1B}" destId="{C59BEE7D-D6AA-4526-878D-FFEBCF35FB16}" srcOrd="0" destOrd="0" presId="urn:microsoft.com/office/officeart/2005/8/layout/vList2"/>
    <dgm:cxn modelId="{941C0262-1B8C-439F-A3CD-EBFA8A12C741}" srcId="{36BF8861-C2E7-4CC7-9C5F-56B05EFD3BD9}" destId="{420D2A97-42CE-48D6-A309-0C49A0DAB36C}" srcOrd="0" destOrd="0" parTransId="{B160B7B1-59AF-49CB-AB08-19DB15CE31A2}" sibTransId="{3841B8D4-7FB2-48BF-BA0F-A0BC0C013839}"/>
    <dgm:cxn modelId="{080A4832-C39D-4261-8D83-3027DB3587C7}" type="presOf" srcId="{E2BDB247-A647-43A7-82DD-E2289DE65B77}" destId="{63317CDB-F1C5-45ED-B8EF-7146EAA3FA90}" srcOrd="0" destOrd="0" presId="urn:microsoft.com/office/officeart/2005/8/layout/vList2"/>
    <dgm:cxn modelId="{4F43D7A3-5ABD-459C-A683-A58D87A37CA7}" type="presOf" srcId="{50395DB4-AECE-4698-8F7A-B13624A8D466}" destId="{91643E44-B86F-4772-882F-3535D8950B92}" srcOrd="0" destOrd="0" presId="urn:microsoft.com/office/officeart/2005/8/layout/vList2"/>
    <dgm:cxn modelId="{DA50F276-8074-4C0E-80F3-0646A961E7E5}" srcId="{E2CC42D1-DC77-45DD-B2F6-5D6A46847A00}" destId="{D12F543A-A318-4431-B55D-E49180177D1B}" srcOrd="2" destOrd="0" parTransId="{9BC2EEE0-1FBA-40DE-A30F-3FEDD425FA61}" sibTransId="{6CEE3F37-3F4A-459C-BA51-96F2F028141A}"/>
    <dgm:cxn modelId="{578A919D-4B81-4965-BD9D-1BD183434CDF}" srcId="{50395DB4-AECE-4698-8F7A-B13624A8D466}" destId="{E2BDB247-A647-43A7-82DD-E2289DE65B77}" srcOrd="0" destOrd="0" parTransId="{CEE326B3-95E4-4BDA-9E92-3B35E5C825A4}" sibTransId="{C54836AE-0A29-4CBB-A018-C657E452E2B4}"/>
    <dgm:cxn modelId="{929F369A-DFEF-44E7-8979-1CECCED53506}" srcId="{E2CC42D1-DC77-45DD-B2F6-5D6A46847A00}" destId="{50395DB4-AECE-4698-8F7A-B13624A8D466}" srcOrd="1" destOrd="0" parTransId="{D0539765-350A-4452-855B-7BA6AA126297}" sibTransId="{8F265873-6FA6-4468-AC6B-6AE8E66ED82A}"/>
    <dgm:cxn modelId="{353530FD-3802-41C8-B135-F4C90EA9720A}" type="presOf" srcId="{420D2A97-42CE-48D6-A309-0C49A0DAB36C}" destId="{317BF208-8A63-4819-A586-1F6BDEAC5B06}" srcOrd="0" destOrd="0" presId="urn:microsoft.com/office/officeart/2005/8/layout/vList2"/>
    <dgm:cxn modelId="{68BDCC00-15BF-4EEE-9FE9-294A6604F82A}" srcId="{E2CC42D1-DC77-45DD-B2F6-5D6A46847A00}" destId="{36BF8861-C2E7-4CC7-9C5F-56B05EFD3BD9}" srcOrd="0" destOrd="0" parTransId="{25659702-4C6F-42DC-ABF4-210448D21F59}" sibTransId="{F50493C5-BFDD-41F1-82B0-15F01C242B4A}"/>
    <dgm:cxn modelId="{7B80AF26-C26B-4EBE-897E-17FE970C1A06}" srcId="{D12F543A-A318-4431-B55D-E49180177D1B}" destId="{2A068439-03D6-46A5-B3D9-9C92ED97A732}" srcOrd="0" destOrd="0" parTransId="{9AE67DA9-228C-403A-AA61-4BC53AEB8529}" sibTransId="{4102BA40-6A21-4A56-860E-C8BDA857CF60}"/>
    <dgm:cxn modelId="{3DE36F5D-86A5-4D62-9764-AF62C3C1C6B8}" type="presOf" srcId="{36BF8861-C2E7-4CC7-9C5F-56B05EFD3BD9}" destId="{28C6949B-F4B4-4DAC-9569-1152BDFCBD00}" srcOrd="0" destOrd="0" presId="urn:microsoft.com/office/officeart/2005/8/layout/vList2"/>
    <dgm:cxn modelId="{8AF7E927-4A73-46B1-9E0A-F2DD2272B4BC}" type="presParOf" srcId="{CDCB51C1-240B-43C1-A4D8-CB26D6034801}" destId="{28C6949B-F4B4-4DAC-9569-1152BDFCBD00}" srcOrd="0" destOrd="0" presId="urn:microsoft.com/office/officeart/2005/8/layout/vList2"/>
    <dgm:cxn modelId="{C484ABC1-7A5F-4601-8DBE-F2D1A72DBA9E}" type="presParOf" srcId="{CDCB51C1-240B-43C1-A4D8-CB26D6034801}" destId="{317BF208-8A63-4819-A586-1F6BDEAC5B06}" srcOrd="1" destOrd="0" presId="urn:microsoft.com/office/officeart/2005/8/layout/vList2"/>
    <dgm:cxn modelId="{3228DD56-CA2C-4621-AA9D-AAEDE0731D95}" type="presParOf" srcId="{CDCB51C1-240B-43C1-A4D8-CB26D6034801}" destId="{91643E44-B86F-4772-882F-3535D8950B92}" srcOrd="2" destOrd="0" presId="urn:microsoft.com/office/officeart/2005/8/layout/vList2"/>
    <dgm:cxn modelId="{82D293F3-F1C7-4FC1-A5D2-7EE03527D576}" type="presParOf" srcId="{CDCB51C1-240B-43C1-A4D8-CB26D6034801}" destId="{63317CDB-F1C5-45ED-B8EF-7146EAA3FA90}" srcOrd="3" destOrd="0" presId="urn:microsoft.com/office/officeart/2005/8/layout/vList2"/>
    <dgm:cxn modelId="{2B56EE15-A402-4A01-923F-2895CBB6E549}" type="presParOf" srcId="{CDCB51C1-240B-43C1-A4D8-CB26D6034801}" destId="{C59BEE7D-D6AA-4526-878D-FFEBCF35FB16}" srcOrd="4" destOrd="0" presId="urn:microsoft.com/office/officeart/2005/8/layout/vList2"/>
    <dgm:cxn modelId="{DFB53A4D-7E34-493D-980D-3C8819E1E56C}" type="presParOf" srcId="{CDCB51C1-240B-43C1-A4D8-CB26D6034801}" destId="{7EBB356F-D4E0-4066-AEF6-24A15039FB39}"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E2CC42D1-DC77-45DD-B2F6-5D6A46847A00}" type="doc">
      <dgm:prSet loTypeId="urn:microsoft.com/office/officeart/2005/8/layout/vList2" loCatId="list" qsTypeId="urn:microsoft.com/office/officeart/2005/8/quickstyle/simple5" qsCatId="simple" csTypeId="urn:microsoft.com/office/officeart/2005/8/colors/colorful4" csCatId="colorful" phldr="1"/>
      <dgm:spPr/>
      <dgm:t>
        <a:bodyPr/>
        <a:lstStyle/>
        <a:p>
          <a:endParaRPr lang="ru-RU"/>
        </a:p>
      </dgm:t>
    </dgm:pt>
    <dgm:pt modelId="{D4B2FCCB-2AA2-44B0-8A36-C2FBAEA42585}">
      <dgm:prSet/>
      <dgm:spPr/>
      <dgm:t>
        <a:bodyPr/>
        <a:lstStyle/>
        <a:p>
          <a:r>
            <a:rPr lang="ru-RU" dirty="0" smtClean="0"/>
            <a:t>«Пила»</a:t>
          </a:r>
          <a:endParaRPr lang="ru-RU" dirty="0"/>
        </a:p>
      </dgm:t>
    </dgm:pt>
    <dgm:pt modelId="{8F9B43BB-5EFB-4925-ADE6-6CD453BC735E}" type="parTrans" cxnId="{014231CC-6290-4CFD-8123-E750EE4A62B0}">
      <dgm:prSet/>
      <dgm:spPr/>
      <dgm:t>
        <a:bodyPr/>
        <a:lstStyle/>
        <a:p>
          <a:endParaRPr lang="ru-RU"/>
        </a:p>
      </dgm:t>
    </dgm:pt>
    <dgm:pt modelId="{CAB22907-6165-43DE-8FFB-49A9D21443F0}" type="sibTrans" cxnId="{014231CC-6290-4CFD-8123-E750EE4A62B0}">
      <dgm:prSet/>
      <dgm:spPr/>
      <dgm:t>
        <a:bodyPr/>
        <a:lstStyle/>
        <a:p>
          <a:endParaRPr lang="ru-RU"/>
        </a:p>
      </dgm:t>
    </dgm:pt>
    <dgm:pt modelId="{243C743B-FE67-4C85-9E4E-55E83EA808B8}">
      <dgm:prSet/>
      <dgm:spPr/>
      <dgm:t>
        <a:bodyPr/>
        <a:lstStyle/>
        <a:p>
          <a:r>
            <a:rPr lang="ru-RU" dirty="0" smtClean="0"/>
            <a:t>«Меняющиеся тройки»</a:t>
          </a:r>
          <a:endParaRPr lang="ru-RU" dirty="0"/>
        </a:p>
      </dgm:t>
    </dgm:pt>
    <dgm:pt modelId="{A695B621-4DC0-4D0E-97C4-93E924A8E63F}" type="parTrans" cxnId="{01F6483B-8144-41F8-904C-2340CE2CDC41}">
      <dgm:prSet/>
      <dgm:spPr/>
      <dgm:t>
        <a:bodyPr/>
        <a:lstStyle/>
        <a:p>
          <a:endParaRPr lang="ru-RU"/>
        </a:p>
      </dgm:t>
    </dgm:pt>
    <dgm:pt modelId="{6077E0F8-2566-4740-86C9-E9EE491C8161}" type="sibTrans" cxnId="{01F6483B-8144-41F8-904C-2340CE2CDC41}">
      <dgm:prSet/>
      <dgm:spPr/>
      <dgm:t>
        <a:bodyPr/>
        <a:lstStyle/>
        <a:p>
          <a:endParaRPr lang="ru-RU"/>
        </a:p>
      </dgm:t>
    </dgm:pt>
    <dgm:pt modelId="{6BBD1C10-AA9D-4351-A7E4-C3D020D2A5C6}">
      <dgm:prSet/>
      <dgm:spPr/>
      <dgm:t>
        <a:bodyPr/>
        <a:lstStyle/>
        <a:p>
          <a:r>
            <a:rPr lang="ru-RU" dirty="0" smtClean="0"/>
            <a:t>«Аквариум»</a:t>
          </a:r>
          <a:endParaRPr lang="ru-RU" dirty="0"/>
        </a:p>
      </dgm:t>
    </dgm:pt>
    <dgm:pt modelId="{73694D8F-B751-4C98-8DCE-51E894E5FECE}" type="parTrans" cxnId="{6A62B3DA-DA32-412A-94DA-6B904A20E4E9}">
      <dgm:prSet/>
      <dgm:spPr/>
      <dgm:t>
        <a:bodyPr/>
        <a:lstStyle/>
        <a:p>
          <a:endParaRPr lang="ru-RU"/>
        </a:p>
      </dgm:t>
    </dgm:pt>
    <dgm:pt modelId="{6C14FEC7-18CC-4C55-826F-F876B4013C8B}" type="sibTrans" cxnId="{6A62B3DA-DA32-412A-94DA-6B904A20E4E9}">
      <dgm:prSet/>
      <dgm:spPr/>
      <dgm:t>
        <a:bodyPr/>
        <a:lstStyle/>
        <a:p>
          <a:endParaRPr lang="ru-RU"/>
        </a:p>
      </dgm:t>
    </dgm:pt>
    <dgm:pt modelId="{52EA48C6-1482-4A23-B948-3CA82A5371B3}">
      <dgm:prSet/>
      <dgm:spPr/>
      <dgm:t>
        <a:bodyPr/>
        <a:lstStyle/>
        <a:p>
          <a:r>
            <a:rPr lang="ru-RU" dirty="0" smtClean="0"/>
            <a:t>— при работе по этой технологии материал урока разби­вается на отдельные темы («кусочки </a:t>
          </a:r>
          <a:r>
            <a:rPr lang="ru-RU" dirty="0" err="1" smtClean="0"/>
            <a:t>пазла</a:t>
          </a:r>
          <a:r>
            <a:rPr lang="ru-RU" dirty="0" smtClean="0"/>
            <a:t>»). Формируются группы по 3–5 человек, и каждой из них дается одна тема (если класс большой, то одну тему могут прорабатывать две группы). Задача группы — стать экспертом по заданной теме. Например, ученики вместе проходят какой-то материал, собирают идеи, делают концеп­туальные карты и т. д. Затем участники групп перемешиваются, чтобы в каждой новой группе были представители всех других. Эксперты по разным направлениям рассказывают про идеи своей группы, чтобы все могли получить общее представление о теме. Чтобы перемещения не занимали много времени, каждой груп­пе можно раздать разноцветные бумажки с номерками. Сначала в одной группе работают дети с бумажками одного цвета, а затем с бумажками с одинаковым номером. </a:t>
          </a:r>
          <a:endParaRPr lang="ru-RU" dirty="0"/>
        </a:p>
      </dgm:t>
    </dgm:pt>
    <dgm:pt modelId="{77BE6E3D-5487-4D9C-97B9-E4BFEE16DDCA}" type="parTrans" cxnId="{73D26277-5456-416E-9104-F1FDC6A10DCA}">
      <dgm:prSet/>
      <dgm:spPr/>
      <dgm:t>
        <a:bodyPr/>
        <a:lstStyle/>
        <a:p>
          <a:endParaRPr lang="ru-RU"/>
        </a:p>
      </dgm:t>
    </dgm:pt>
    <dgm:pt modelId="{58BD6951-BCC9-41FE-B8D2-FEEA14186346}" type="sibTrans" cxnId="{73D26277-5456-416E-9104-F1FDC6A10DCA}">
      <dgm:prSet/>
      <dgm:spPr/>
      <dgm:t>
        <a:bodyPr/>
        <a:lstStyle/>
        <a:p>
          <a:endParaRPr lang="ru-RU"/>
        </a:p>
      </dgm:t>
    </dgm:pt>
    <dgm:pt modelId="{B140769F-053F-4157-AC93-CDEA50170FBF}">
      <dgm:prSet/>
      <dgm:spPr/>
      <dgm:t>
        <a:bodyPr/>
        <a:lstStyle/>
        <a:p>
          <a:r>
            <a:rPr lang="ru-RU" dirty="0" smtClean="0"/>
            <a:t> — учитель заранее готовит набор вопро­сов для обсуждения. Ученики формируют тройки с соседями по парте. Дается время, чтобы каждый высказал свой ответ на вопрос. Затем ученики присуждают оценки 0, 1 и 2 своим коллегам. Те, кто получил 1, переходят в следующую тройку по часовой стрелке; у кого оценка 2, переходят через одну тройку, а 0 остаются на месте. Так формируются полностью новые группы. Учитель задает новый во­прос, и процесс повторяется. </a:t>
          </a:r>
          <a:endParaRPr lang="ru-RU" dirty="0"/>
        </a:p>
      </dgm:t>
    </dgm:pt>
    <dgm:pt modelId="{B4525349-AA51-45F6-A1EE-253B51493866}" type="parTrans" cxnId="{F55CBEE3-B797-499F-8F85-EDAEBE5F70E6}">
      <dgm:prSet/>
      <dgm:spPr/>
      <dgm:t>
        <a:bodyPr/>
        <a:lstStyle/>
        <a:p>
          <a:endParaRPr lang="ru-RU"/>
        </a:p>
      </dgm:t>
    </dgm:pt>
    <dgm:pt modelId="{62F80224-EED1-4B3C-86F0-680A2985C302}" type="sibTrans" cxnId="{F55CBEE3-B797-499F-8F85-EDAEBE5F70E6}">
      <dgm:prSet/>
      <dgm:spPr/>
      <dgm:t>
        <a:bodyPr/>
        <a:lstStyle/>
        <a:p>
          <a:endParaRPr lang="ru-RU"/>
        </a:p>
      </dgm:t>
    </dgm:pt>
    <dgm:pt modelId="{912B3DF2-5A82-4907-BC5B-C83BD22A7636}">
      <dgm:prSet/>
      <dgm:spPr/>
      <dgm:t>
        <a:bodyPr/>
        <a:lstStyle/>
        <a:p>
          <a:r>
            <a:rPr lang="ru-RU" dirty="0" smtClean="0"/>
            <a:t>— ученики разбиваются на четное количество групп (например, 6 групп по 4 человека). Суть в том, что одна группа получает задание и выполняет его, а представители второй груп­пы наблюдают за первой (например, ученики на 2-й и 3-й партах выполняют задачу, а на 1-й и 4-й смотрят). Потом наблюдающие и выполняющее задания могут поменяться местами, чтобы решить новую задачу. </a:t>
          </a:r>
          <a:endParaRPr lang="ru-RU" dirty="0"/>
        </a:p>
      </dgm:t>
    </dgm:pt>
    <dgm:pt modelId="{4FE1FB17-33C6-4C50-8088-0DF9D4ECDB16}" type="parTrans" cxnId="{320B60E6-5875-439F-9B65-180AB39223B5}">
      <dgm:prSet/>
      <dgm:spPr/>
      <dgm:t>
        <a:bodyPr/>
        <a:lstStyle/>
        <a:p>
          <a:endParaRPr lang="ru-RU"/>
        </a:p>
      </dgm:t>
    </dgm:pt>
    <dgm:pt modelId="{6CC6066D-45D2-4EA6-8960-026338308222}" type="sibTrans" cxnId="{320B60E6-5875-439F-9B65-180AB39223B5}">
      <dgm:prSet/>
      <dgm:spPr/>
      <dgm:t>
        <a:bodyPr/>
        <a:lstStyle/>
        <a:p>
          <a:endParaRPr lang="ru-RU"/>
        </a:p>
      </dgm:t>
    </dgm:pt>
    <dgm:pt modelId="{CDCB51C1-240B-43C1-A4D8-CB26D6034801}" type="pres">
      <dgm:prSet presAssocID="{E2CC42D1-DC77-45DD-B2F6-5D6A46847A00}" presName="linear" presStyleCnt="0">
        <dgm:presLayoutVars>
          <dgm:animLvl val="lvl"/>
          <dgm:resizeHandles val="exact"/>
        </dgm:presLayoutVars>
      </dgm:prSet>
      <dgm:spPr/>
      <dgm:t>
        <a:bodyPr/>
        <a:lstStyle/>
        <a:p>
          <a:endParaRPr lang="ru-RU"/>
        </a:p>
      </dgm:t>
    </dgm:pt>
    <dgm:pt modelId="{643F5D43-E909-4ECC-A814-14A8B3E7660E}" type="pres">
      <dgm:prSet presAssocID="{D4B2FCCB-2AA2-44B0-8A36-C2FBAEA42585}" presName="parentText" presStyleLbl="node1" presStyleIdx="0" presStyleCnt="3">
        <dgm:presLayoutVars>
          <dgm:chMax val="0"/>
          <dgm:bulletEnabled val="1"/>
        </dgm:presLayoutVars>
      </dgm:prSet>
      <dgm:spPr/>
      <dgm:t>
        <a:bodyPr/>
        <a:lstStyle/>
        <a:p>
          <a:endParaRPr lang="ru-RU"/>
        </a:p>
      </dgm:t>
    </dgm:pt>
    <dgm:pt modelId="{7A3B4819-B01B-4C74-A289-09E695E54C8F}" type="pres">
      <dgm:prSet presAssocID="{D4B2FCCB-2AA2-44B0-8A36-C2FBAEA42585}" presName="childText" presStyleLbl="revTx" presStyleIdx="0" presStyleCnt="3">
        <dgm:presLayoutVars>
          <dgm:bulletEnabled val="1"/>
        </dgm:presLayoutVars>
      </dgm:prSet>
      <dgm:spPr/>
      <dgm:t>
        <a:bodyPr/>
        <a:lstStyle/>
        <a:p>
          <a:endParaRPr lang="ru-RU"/>
        </a:p>
      </dgm:t>
    </dgm:pt>
    <dgm:pt modelId="{60BA0E83-C667-4851-B5D1-F56E1BFF1CBC}" type="pres">
      <dgm:prSet presAssocID="{243C743B-FE67-4C85-9E4E-55E83EA808B8}" presName="parentText" presStyleLbl="node1" presStyleIdx="1" presStyleCnt="3">
        <dgm:presLayoutVars>
          <dgm:chMax val="0"/>
          <dgm:bulletEnabled val="1"/>
        </dgm:presLayoutVars>
      </dgm:prSet>
      <dgm:spPr/>
      <dgm:t>
        <a:bodyPr/>
        <a:lstStyle/>
        <a:p>
          <a:endParaRPr lang="ru-RU"/>
        </a:p>
      </dgm:t>
    </dgm:pt>
    <dgm:pt modelId="{37CEF6AA-B96B-44E0-A1E4-6A2E1CABB21F}" type="pres">
      <dgm:prSet presAssocID="{243C743B-FE67-4C85-9E4E-55E83EA808B8}" presName="childText" presStyleLbl="revTx" presStyleIdx="1" presStyleCnt="3">
        <dgm:presLayoutVars>
          <dgm:bulletEnabled val="1"/>
        </dgm:presLayoutVars>
      </dgm:prSet>
      <dgm:spPr/>
      <dgm:t>
        <a:bodyPr/>
        <a:lstStyle/>
        <a:p>
          <a:endParaRPr lang="ru-RU"/>
        </a:p>
      </dgm:t>
    </dgm:pt>
    <dgm:pt modelId="{7E9C0A70-5098-4DC0-A0A1-2704C3D7A1EE}" type="pres">
      <dgm:prSet presAssocID="{6BBD1C10-AA9D-4351-A7E4-C3D020D2A5C6}" presName="parentText" presStyleLbl="node1" presStyleIdx="2" presStyleCnt="3">
        <dgm:presLayoutVars>
          <dgm:chMax val="0"/>
          <dgm:bulletEnabled val="1"/>
        </dgm:presLayoutVars>
      </dgm:prSet>
      <dgm:spPr/>
      <dgm:t>
        <a:bodyPr/>
        <a:lstStyle/>
        <a:p>
          <a:endParaRPr lang="ru-RU"/>
        </a:p>
      </dgm:t>
    </dgm:pt>
    <dgm:pt modelId="{F166BA66-4F7B-4A73-9DD0-9C29C6FAAC05}" type="pres">
      <dgm:prSet presAssocID="{6BBD1C10-AA9D-4351-A7E4-C3D020D2A5C6}" presName="childText" presStyleLbl="revTx" presStyleIdx="2" presStyleCnt="3">
        <dgm:presLayoutVars>
          <dgm:bulletEnabled val="1"/>
        </dgm:presLayoutVars>
      </dgm:prSet>
      <dgm:spPr/>
      <dgm:t>
        <a:bodyPr/>
        <a:lstStyle/>
        <a:p>
          <a:endParaRPr lang="ru-RU"/>
        </a:p>
      </dgm:t>
    </dgm:pt>
  </dgm:ptLst>
  <dgm:cxnLst>
    <dgm:cxn modelId="{F9F358EE-46DC-4EAB-8E49-CD359828BFB3}" type="presOf" srcId="{243C743B-FE67-4C85-9E4E-55E83EA808B8}" destId="{60BA0E83-C667-4851-B5D1-F56E1BFF1CBC}" srcOrd="0" destOrd="0" presId="urn:microsoft.com/office/officeart/2005/8/layout/vList2"/>
    <dgm:cxn modelId="{3AF58DE3-2366-4F1D-B105-A21BAAE53E04}" type="presOf" srcId="{6BBD1C10-AA9D-4351-A7E4-C3D020D2A5C6}" destId="{7E9C0A70-5098-4DC0-A0A1-2704C3D7A1EE}" srcOrd="0" destOrd="0" presId="urn:microsoft.com/office/officeart/2005/8/layout/vList2"/>
    <dgm:cxn modelId="{9B8B47C0-2979-46D3-A519-9570DB8734C0}" type="presOf" srcId="{E2CC42D1-DC77-45DD-B2F6-5D6A46847A00}" destId="{CDCB51C1-240B-43C1-A4D8-CB26D6034801}" srcOrd="0" destOrd="0" presId="urn:microsoft.com/office/officeart/2005/8/layout/vList2"/>
    <dgm:cxn modelId="{01F6483B-8144-41F8-904C-2340CE2CDC41}" srcId="{E2CC42D1-DC77-45DD-B2F6-5D6A46847A00}" destId="{243C743B-FE67-4C85-9E4E-55E83EA808B8}" srcOrd="1" destOrd="0" parTransId="{A695B621-4DC0-4D0E-97C4-93E924A8E63F}" sibTransId="{6077E0F8-2566-4740-86C9-E9EE491C8161}"/>
    <dgm:cxn modelId="{320B60E6-5875-439F-9B65-180AB39223B5}" srcId="{6BBD1C10-AA9D-4351-A7E4-C3D020D2A5C6}" destId="{912B3DF2-5A82-4907-BC5B-C83BD22A7636}" srcOrd="0" destOrd="0" parTransId="{4FE1FB17-33C6-4C50-8088-0DF9D4ECDB16}" sibTransId="{6CC6066D-45D2-4EA6-8960-026338308222}"/>
    <dgm:cxn modelId="{6A62B3DA-DA32-412A-94DA-6B904A20E4E9}" srcId="{E2CC42D1-DC77-45DD-B2F6-5D6A46847A00}" destId="{6BBD1C10-AA9D-4351-A7E4-C3D020D2A5C6}" srcOrd="2" destOrd="0" parTransId="{73694D8F-B751-4C98-8DCE-51E894E5FECE}" sibTransId="{6C14FEC7-18CC-4C55-826F-F876B4013C8B}"/>
    <dgm:cxn modelId="{54934495-983E-4AB0-9536-556430BB6406}" type="presOf" srcId="{B140769F-053F-4157-AC93-CDEA50170FBF}" destId="{37CEF6AA-B96B-44E0-A1E4-6A2E1CABB21F}" srcOrd="0" destOrd="0" presId="urn:microsoft.com/office/officeart/2005/8/layout/vList2"/>
    <dgm:cxn modelId="{2AA92B77-FBD8-43BF-B2D3-81BA78650915}" type="presOf" srcId="{912B3DF2-5A82-4907-BC5B-C83BD22A7636}" destId="{F166BA66-4F7B-4A73-9DD0-9C29C6FAAC05}" srcOrd="0" destOrd="0" presId="urn:microsoft.com/office/officeart/2005/8/layout/vList2"/>
    <dgm:cxn modelId="{9BDFEBF5-F63C-419C-9015-3776D70EC223}" type="presOf" srcId="{52EA48C6-1482-4A23-B948-3CA82A5371B3}" destId="{7A3B4819-B01B-4C74-A289-09E695E54C8F}" srcOrd="0" destOrd="0" presId="urn:microsoft.com/office/officeart/2005/8/layout/vList2"/>
    <dgm:cxn modelId="{C9C99B4B-75C9-47D7-BBE8-37E9385EF011}" type="presOf" srcId="{D4B2FCCB-2AA2-44B0-8A36-C2FBAEA42585}" destId="{643F5D43-E909-4ECC-A814-14A8B3E7660E}" srcOrd="0" destOrd="0" presId="urn:microsoft.com/office/officeart/2005/8/layout/vList2"/>
    <dgm:cxn modelId="{014231CC-6290-4CFD-8123-E750EE4A62B0}" srcId="{E2CC42D1-DC77-45DD-B2F6-5D6A46847A00}" destId="{D4B2FCCB-2AA2-44B0-8A36-C2FBAEA42585}" srcOrd="0" destOrd="0" parTransId="{8F9B43BB-5EFB-4925-ADE6-6CD453BC735E}" sibTransId="{CAB22907-6165-43DE-8FFB-49A9D21443F0}"/>
    <dgm:cxn modelId="{F55CBEE3-B797-499F-8F85-EDAEBE5F70E6}" srcId="{243C743B-FE67-4C85-9E4E-55E83EA808B8}" destId="{B140769F-053F-4157-AC93-CDEA50170FBF}" srcOrd="0" destOrd="0" parTransId="{B4525349-AA51-45F6-A1EE-253B51493866}" sibTransId="{62F80224-EED1-4B3C-86F0-680A2985C302}"/>
    <dgm:cxn modelId="{73D26277-5456-416E-9104-F1FDC6A10DCA}" srcId="{D4B2FCCB-2AA2-44B0-8A36-C2FBAEA42585}" destId="{52EA48C6-1482-4A23-B948-3CA82A5371B3}" srcOrd="0" destOrd="0" parTransId="{77BE6E3D-5487-4D9C-97B9-E4BFEE16DDCA}" sibTransId="{58BD6951-BCC9-41FE-B8D2-FEEA14186346}"/>
    <dgm:cxn modelId="{5E6DDF66-0F6D-4A7A-849D-B5E7B9ED656E}" type="presParOf" srcId="{CDCB51C1-240B-43C1-A4D8-CB26D6034801}" destId="{643F5D43-E909-4ECC-A814-14A8B3E7660E}" srcOrd="0" destOrd="0" presId="urn:microsoft.com/office/officeart/2005/8/layout/vList2"/>
    <dgm:cxn modelId="{F5133482-C720-41DD-9971-F4749DC95203}" type="presParOf" srcId="{CDCB51C1-240B-43C1-A4D8-CB26D6034801}" destId="{7A3B4819-B01B-4C74-A289-09E695E54C8F}" srcOrd="1" destOrd="0" presId="urn:microsoft.com/office/officeart/2005/8/layout/vList2"/>
    <dgm:cxn modelId="{C428F792-C124-4E2D-AEDC-533D8EE6E4C7}" type="presParOf" srcId="{CDCB51C1-240B-43C1-A4D8-CB26D6034801}" destId="{60BA0E83-C667-4851-B5D1-F56E1BFF1CBC}" srcOrd="2" destOrd="0" presId="urn:microsoft.com/office/officeart/2005/8/layout/vList2"/>
    <dgm:cxn modelId="{B3874B79-4854-4520-9943-C0864FC991EC}" type="presParOf" srcId="{CDCB51C1-240B-43C1-A4D8-CB26D6034801}" destId="{37CEF6AA-B96B-44E0-A1E4-6A2E1CABB21F}" srcOrd="3" destOrd="0" presId="urn:microsoft.com/office/officeart/2005/8/layout/vList2"/>
    <dgm:cxn modelId="{B4E607E6-0A1B-4B11-B833-CC32453BBE06}" type="presParOf" srcId="{CDCB51C1-240B-43C1-A4D8-CB26D6034801}" destId="{7E9C0A70-5098-4DC0-A0A1-2704C3D7A1EE}" srcOrd="4" destOrd="0" presId="urn:microsoft.com/office/officeart/2005/8/layout/vList2"/>
    <dgm:cxn modelId="{87C91610-DB47-4AB9-8D81-7888EEDEAC6B}" type="presParOf" srcId="{CDCB51C1-240B-43C1-A4D8-CB26D6034801}" destId="{F166BA66-4F7B-4A73-9DD0-9C29C6FAAC05}"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53FA54A8-3B7E-4975-AEFD-07F543A5B0D0}" type="doc">
      <dgm:prSet loTypeId="urn:microsoft.com/office/officeart/2005/8/layout/bList2" loCatId="list" qsTypeId="urn:microsoft.com/office/officeart/2005/8/quickstyle/simple5" qsCatId="simple" csTypeId="urn:microsoft.com/office/officeart/2005/8/colors/colorful4" csCatId="colorful" phldr="1"/>
      <dgm:spPr/>
    </dgm:pt>
    <dgm:pt modelId="{9B0D8A18-36A7-46C1-BE14-E37173371C19}">
      <dgm:prSet phldrT="[Текст]" custT="1"/>
      <dgm:spPr/>
      <dgm:t>
        <a:bodyPr/>
        <a:lstStyle/>
        <a:p>
          <a:r>
            <a:rPr lang="ru-RU" sz="2400" b="1" dirty="0" smtClean="0"/>
            <a:t>Лидер</a:t>
          </a:r>
          <a:endParaRPr lang="ru-RU" sz="2400" dirty="0"/>
        </a:p>
      </dgm:t>
    </dgm:pt>
    <dgm:pt modelId="{937852DD-2EAA-4790-A0F3-4C0CC0B0ED3C}" type="parTrans" cxnId="{676BF327-A12C-4B97-8E1B-EE307D712B02}">
      <dgm:prSet/>
      <dgm:spPr/>
      <dgm:t>
        <a:bodyPr/>
        <a:lstStyle/>
        <a:p>
          <a:endParaRPr lang="ru-RU"/>
        </a:p>
      </dgm:t>
    </dgm:pt>
    <dgm:pt modelId="{9EB32E07-D2BB-4A21-9205-AC0D3FAAE418}" type="sibTrans" cxnId="{676BF327-A12C-4B97-8E1B-EE307D712B02}">
      <dgm:prSet/>
      <dgm:spPr/>
      <dgm:t>
        <a:bodyPr/>
        <a:lstStyle/>
        <a:p>
          <a:endParaRPr lang="ru-RU"/>
        </a:p>
      </dgm:t>
    </dgm:pt>
    <dgm:pt modelId="{254903D0-3871-42D3-9A20-D44F7EF5BAA6}">
      <dgm:prSet custT="1"/>
      <dgm:spPr/>
      <dgm:t>
        <a:bodyPr/>
        <a:lstStyle/>
        <a:p>
          <a:r>
            <a:rPr lang="ru-RU" sz="2400" b="1" dirty="0" smtClean="0"/>
            <a:t>Докладчик</a:t>
          </a:r>
          <a:endParaRPr lang="ru-RU" sz="2400" dirty="0"/>
        </a:p>
      </dgm:t>
    </dgm:pt>
    <dgm:pt modelId="{4818FC78-8BB5-4C78-8BBF-F49D304C362B}" type="parTrans" cxnId="{625CD301-CF87-4001-A65F-2E908F4ECF3E}">
      <dgm:prSet/>
      <dgm:spPr/>
      <dgm:t>
        <a:bodyPr/>
        <a:lstStyle/>
        <a:p>
          <a:endParaRPr lang="ru-RU"/>
        </a:p>
      </dgm:t>
    </dgm:pt>
    <dgm:pt modelId="{A816AD10-7493-42CA-AB58-F9B4B5609B4E}" type="sibTrans" cxnId="{625CD301-CF87-4001-A65F-2E908F4ECF3E}">
      <dgm:prSet/>
      <dgm:spPr/>
      <dgm:t>
        <a:bodyPr/>
        <a:lstStyle/>
        <a:p>
          <a:endParaRPr lang="ru-RU"/>
        </a:p>
      </dgm:t>
    </dgm:pt>
    <dgm:pt modelId="{2CC96FA9-020C-4645-8BA7-2D61BA5D1B19}">
      <dgm:prSet custT="1"/>
      <dgm:spPr/>
      <dgm:t>
        <a:bodyPr/>
        <a:lstStyle/>
        <a:p>
          <a:r>
            <a:rPr lang="ru-RU" sz="2400" b="1" dirty="0" smtClean="0"/>
            <a:t>Хранитель времени</a:t>
          </a:r>
          <a:endParaRPr lang="ru-RU" sz="2400" dirty="0"/>
        </a:p>
      </dgm:t>
    </dgm:pt>
    <dgm:pt modelId="{1EB421E8-EB0E-4A9C-BE1C-5773CB031A5A}" type="parTrans" cxnId="{25F7C389-BC4B-49D4-9A4B-0A116DD682EB}">
      <dgm:prSet/>
      <dgm:spPr/>
      <dgm:t>
        <a:bodyPr/>
        <a:lstStyle/>
        <a:p>
          <a:endParaRPr lang="ru-RU"/>
        </a:p>
      </dgm:t>
    </dgm:pt>
    <dgm:pt modelId="{5AB72C5E-87FA-4992-A7CF-89AE075032EF}" type="sibTrans" cxnId="{25F7C389-BC4B-49D4-9A4B-0A116DD682EB}">
      <dgm:prSet/>
      <dgm:spPr/>
      <dgm:t>
        <a:bodyPr/>
        <a:lstStyle/>
        <a:p>
          <a:endParaRPr lang="ru-RU"/>
        </a:p>
      </dgm:t>
    </dgm:pt>
    <dgm:pt modelId="{8B0D4C42-DCF8-4773-8367-B6072FFA362E}">
      <dgm:prSet custT="1"/>
      <dgm:spPr/>
      <dgm:t>
        <a:bodyPr/>
        <a:lstStyle/>
        <a:p>
          <a:r>
            <a:rPr lang="ru-RU" sz="2400" b="1" dirty="0" smtClean="0"/>
            <a:t>Секретарь</a:t>
          </a:r>
          <a:endParaRPr lang="ru-RU" sz="2400" dirty="0"/>
        </a:p>
      </dgm:t>
    </dgm:pt>
    <dgm:pt modelId="{5EF339B4-1008-4BF3-90A9-E5DEF08026A5}" type="parTrans" cxnId="{FEC8B10A-5560-4FE9-8A4F-57782C662486}">
      <dgm:prSet/>
      <dgm:spPr/>
      <dgm:t>
        <a:bodyPr/>
        <a:lstStyle/>
        <a:p>
          <a:endParaRPr lang="ru-RU"/>
        </a:p>
      </dgm:t>
    </dgm:pt>
    <dgm:pt modelId="{B95706F8-53B8-4144-8DAC-1A82F68F2557}" type="sibTrans" cxnId="{FEC8B10A-5560-4FE9-8A4F-57782C662486}">
      <dgm:prSet/>
      <dgm:spPr/>
      <dgm:t>
        <a:bodyPr/>
        <a:lstStyle/>
        <a:p>
          <a:endParaRPr lang="ru-RU"/>
        </a:p>
      </dgm:t>
    </dgm:pt>
    <dgm:pt modelId="{91239C3E-A4FE-4762-A0A9-E6EF88FC63C4}">
      <dgm:prSet custT="1"/>
      <dgm:spPr/>
      <dgm:t>
        <a:bodyPr/>
        <a:lstStyle/>
        <a:p>
          <a:r>
            <a:rPr lang="ru-RU" sz="2400" b="1" dirty="0" smtClean="0"/>
            <a:t>Менеджер</a:t>
          </a:r>
          <a:endParaRPr lang="ru-RU" sz="2400" dirty="0"/>
        </a:p>
      </dgm:t>
    </dgm:pt>
    <dgm:pt modelId="{1A794676-6313-416A-9C4D-7BE940161574}" type="parTrans" cxnId="{8AC1FE00-F143-424D-819A-40921FBC0A25}">
      <dgm:prSet/>
      <dgm:spPr/>
      <dgm:t>
        <a:bodyPr/>
        <a:lstStyle/>
        <a:p>
          <a:endParaRPr lang="ru-RU"/>
        </a:p>
      </dgm:t>
    </dgm:pt>
    <dgm:pt modelId="{FD09029D-EA68-48E0-B9B2-1E276F3038EA}" type="sibTrans" cxnId="{8AC1FE00-F143-424D-819A-40921FBC0A25}">
      <dgm:prSet/>
      <dgm:spPr/>
      <dgm:t>
        <a:bodyPr/>
        <a:lstStyle/>
        <a:p>
          <a:endParaRPr lang="ru-RU"/>
        </a:p>
      </dgm:t>
    </dgm:pt>
    <dgm:pt modelId="{7D14B956-3843-48D3-A1FE-02256C26F88E}">
      <dgm:prSet custT="1"/>
      <dgm:spPr/>
      <dgm:t>
        <a:bodyPr/>
        <a:lstStyle/>
        <a:p>
          <a:r>
            <a:rPr lang="ru-RU" sz="2400" b="1" dirty="0" smtClean="0"/>
            <a:t>Помощник</a:t>
          </a:r>
          <a:endParaRPr lang="ru-RU" sz="2400" dirty="0"/>
        </a:p>
      </dgm:t>
    </dgm:pt>
    <dgm:pt modelId="{A82ED88F-6649-4307-831F-EC74AE130854}" type="parTrans" cxnId="{75E5A675-1E6D-4B33-A29D-603AAE55414C}">
      <dgm:prSet/>
      <dgm:spPr/>
      <dgm:t>
        <a:bodyPr/>
        <a:lstStyle/>
        <a:p>
          <a:endParaRPr lang="ru-RU"/>
        </a:p>
      </dgm:t>
    </dgm:pt>
    <dgm:pt modelId="{5151407F-0637-4739-A685-3DF5EBF33E3A}" type="sibTrans" cxnId="{75E5A675-1E6D-4B33-A29D-603AAE55414C}">
      <dgm:prSet/>
      <dgm:spPr/>
      <dgm:t>
        <a:bodyPr/>
        <a:lstStyle/>
        <a:p>
          <a:endParaRPr lang="ru-RU"/>
        </a:p>
      </dgm:t>
    </dgm:pt>
    <dgm:pt modelId="{E5ECD9FE-97EA-4BC1-B964-18325069B37C}">
      <dgm:prSet phldrT="[Текст]" custT="1"/>
      <dgm:spPr/>
      <dgm:t>
        <a:bodyPr/>
        <a:lstStyle/>
        <a:p>
          <a:r>
            <a:rPr lang="ru-RU" sz="1700" b="1" smtClean="0"/>
            <a:t> </a:t>
          </a:r>
          <a:r>
            <a:rPr lang="ru-RU" sz="1700" smtClean="0"/>
            <a:t>— координирует работу группы и следит за тем, чтобы каждый проявил себя в полной мере.</a:t>
          </a:r>
          <a:endParaRPr lang="ru-RU" sz="1700" dirty="0"/>
        </a:p>
      </dgm:t>
    </dgm:pt>
    <dgm:pt modelId="{7F37F496-0692-4C06-A4B7-0829BF9B03DE}" type="parTrans" cxnId="{B824A881-A3AD-4D1E-A152-350BF47C0FF2}">
      <dgm:prSet/>
      <dgm:spPr/>
      <dgm:t>
        <a:bodyPr/>
        <a:lstStyle/>
        <a:p>
          <a:endParaRPr lang="ru-RU"/>
        </a:p>
      </dgm:t>
    </dgm:pt>
    <dgm:pt modelId="{A0C3986E-CAF6-4C1A-92E7-BD02AE6AD382}" type="sibTrans" cxnId="{B824A881-A3AD-4D1E-A152-350BF47C0FF2}">
      <dgm:prSet/>
      <dgm:spPr/>
      <dgm:t>
        <a:bodyPr/>
        <a:lstStyle/>
        <a:p>
          <a:endParaRPr lang="ru-RU"/>
        </a:p>
      </dgm:t>
    </dgm:pt>
    <dgm:pt modelId="{AA1E1A89-6FB8-4BC4-8038-0D8EA31CAED5}">
      <dgm:prSet custT="1"/>
      <dgm:spPr/>
      <dgm:t>
        <a:bodyPr/>
        <a:lstStyle/>
        <a:p>
          <a:r>
            <a:rPr lang="ru-RU" sz="1600" dirty="0" smtClean="0"/>
            <a:t>— это человек, который представляет мнение группы после обсуждения. Кроме того, это единственный участник группы, который напрямую может задавать вопросы учителю. </a:t>
          </a:r>
          <a:endParaRPr lang="ru-RU" sz="1600" dirty="0"/>
        </a:p>
      </dgm:t>
    </dgm:pt>
    <dgm:pt modelId="{852C75C7-7DD6-4524-B5D7-5455EC4050BB}" type="parTrans" cxnId="{07B563D6-1694-45DA-A591-C7D2562A4CD7}">
      <dgm:prSet/>
      <dgm:spPr/>
      <dgm:t>
        <a:bodyPr/>
        <a:lstStyle/>
        <a:p>
          <a:endParaRPr lang="ru-RU"/>
        </a:p>
      </dgm:t>
    </dgm:pt>
    <dgm:pt modelId="{EE18246A-9FC1-4339-8B31-FEF33C0C59ED}" type="sibTrans" cxnId="{07B563D6-1694-45DA-A591-C7D2562A4CD7}">
      <dgm:prSet/>
      <dgm:spPr/>
      <dgm:t>
        <a:bodyPr/>
        <a:lstStyle/>
        <a:p>
          <a:endParaRPr lang="ru-RU"/>
        </a:p>
      </dgm:t>
    </dgm:pt>
    <dgm:pt modelId="{EBC240D5-A8CB-4EC2-AA97-0AE58FE65105}">
      <dgm:prSet custT="1"/>
      <dgm:spPr/>
      <dgm:t>
        <a:bodyPr/>
        <a:lstStyle/>
        <a:p>
          <a:r>
            <a:rPr lang="ru-RU" sz="1700" smtClean="0"/>
            <a:t>— </a:t>
          </a:r>
          <a:r>
            <a:rPr lang="ru-RU" sz="1700" dirty="0" smtClean="0"/>
            <a:t>следит за тем, чтобы все задания были выполнены в заданный учителем срок. Но еще и стимулирует группу работать активнее и эффективнее. </a:t>
          </a:r>
          <a:endParaRPr lang="ru-RU" sz="1700" dirty="0"/>
        </a:p>
      </dgm:t>
    </dgm:pt>
    <dgm:pt modelId="{7A973819-2499-42ED-ADA4-7E9DB101EB2A}" type="parTrans" cxnId="{0AFAFAED-58D6-478D-9953-746CD7E295BD}">
      <dgm:prSet/>
      <dgm:spPr/>
      <dgm:t>
        <a:bodyPr/>
        <a:lstStyle/>
        <a:p>
          <a:endParaRPr lang="ru-RU"/>
        </a:p>
      </dgm:t>
    </dgm:pt>
    <dgm:pt modelId="{CF779269-46C6-405B-BCFF-2C423A20D09A}" type="sibTrans" cxnId="{0AFAFAED-58D6-478D-9953-746CD7E295BD}">
      <dgm:prSet/>
      <dgm:spPr/>
      <dgm:t>
        <a:bodyPr/>
        <a:lstStyle/>
        <a:p>
          <a:endParaRPr lang="ru-RU"/>
        </a:p>
      </dgm:t>
    </dgm:pt>
    <dgm:pt modelId="{807B27C7-22F0-4674-9F41-24DAE95FE733}">
      <dgm:prSet custT="1"/>
      <dgm:spPr/>
      <dgm:t>
        <a:bodyPr/>
        <a:lstStyle/>
        <a:p>
          <a:r>
            <a:rPr lang="ru-RU" sz="1700" smtClean="0"/>
            <a:t>— </a:t>
          </a:r>
          <a:r>
            <a:rPr lang="ru-RU" sz="1700" dirty="0" smtClean="0"/>
            <a:t>записывает все то, что обсуждается в группе. Если нужно, делает окончательные презентационные материалы. </a:t>
          </a:r>
          <a:endParaRPr lang="ru-RU" sz="1700" dirty="0"/>
        </a:p>
      </dgm:t>
    </dgm:pt>
    <dgm:pt modelId="{F64499A1-E916-4586-AE33-C7703669ADB0}" type="parTrans" cxnId="{04EA8F57-8D1E-4957-AD76-3C83C7D1F3F8}">
      <dgm:prSet/>
      <dgm:spPr/>
      <dgm:t>
        <a:bodyPr/>
        <a:lstStyle/>
        <a:p>
          <a:endParaRPr lang="ru-RU"/>
        </a:p>
      </dgm:t>
    </dgm:pt>
    <dgm:pt modelId="{FE31BA54-ECB3-4860-93E6-1CAECEAB83E9}" type="sibTrans" cxnId="{04EA8F57-8D1E-4957-AD76-3C83C7D1F3F8}">
      <dgm:prSet/>
      <dgm:spPr/>
      <dgm:t>
        <a:bodyPr/>
        <a:lstStyle/>
        <a:p>
          <a:endParaRPr lang="ru-RU"/>
        </a:p>
      </dgm:t>
    </dgm:pt>
    <dgm:pt modelId="{6A2DA2FC-E746-4F25-B853-755ECE05A2BF}">
      <dgm:prSet custT="1"/>
      <dgm:spPr/>
      <dgm:t>
        <a:bodyPr/>
        <a:lstStyle/>
        <a:p>
          <a:r>
            <a:rPr lang="ru-RU" sz="1700" smtClean="0"/>
            <a:t>— </a:t>
          </a:r>
          <a:r>
            <a:rPr lang="ru-RU" sz="1700" dirty="0" smtClean="0"/>
            <a:t>следит за тем, чтобы у группы были все необхо­димые для работы материалы (маркеры, бумага и пр.). </a:t>
          </a:r>
          <a:endParaRPr lang="ru-RU" sz="1700" dirty="0"/>
        </a:p>
      </dgm:t>
    </dgm:pt>
    <dgm:pt modelId="{6308BFFF-FDD7-47A0-8637-0AEB6E212BF6}" type="parTrans" cxnId="{7C64DBCA-D9D5-47BE-A491-E1D11B01CBFF}">
      <dgm:prSet/>
      <dgm:spPr/>
      <dgm:t>
        <a:bodyPr/>
        <a:lstStyle/>
        <a:p>
          <a:endParaRPr lang="ru-RU"/>
        </a:p>
      </dgm:t>
    </dgm:pt>
    <dgm:pt modelId="{CA157B7B-8D7A-48A8-9474-A815B580F16A}" type="sibTrans" cxnId="{7C64DBCA-D9D5-47BE-A491-E1D11B01CBFF}">
      <dgm:prSet/>
      <dgm:spPr/>
      <dgm:t>
        <a:bodyPr/>
        <a:lstStyle/>
        <a:p>
          <a:endParaRPr lang="ru-RU"/>
        </a:p>
      </dgm:t>
    </dgm:pt>
    <dgm:pt modelId="{320241F9-541B-4F0A-ACEA-066DA1914C1F}">
      <dgm:prSet custT="1"/>
      <dgm:spPr/>
      <dgm:t>
        <a:bodyPr/>
        <a:lstStyle/>
        <a:p>
          <a:r>
            <a:rPr lang="ru-RU" sz="1700" smtClean="0"/>
            <a:t>— </a:t>
          </a:r>
          <a:r>
            <a:rPr lang="ru-RU" sz="1700" dirty="0" smtClean="0"/>
            <a:t>помогает тем участникам группы, у которых больше всего работы.</a:t>
          </a:r>
          <a:endParaRPr lang="ru-RU" sz="1700" dirty="0"/>
        </a:p>
      </dgm:t>
    </dgm:pt>
    <dgm:pt modelId="{2D51C79C-1AB1-4189-BCDB-1ED753C55254}" type="parTrans" cxnId="{9BE07B6A-4638-46C4-A835-4EF6F0A9FB5F}">
      <dgm:prSet/>
      <dgm:spPr/>
      <dgm:t>
        <a:bodyPr/>
        <a:lstStyle/>
        <a:p>
          <a:endParaRPr lang="ru-RU"/>
        </a:p>
      </dgm:t>
    </dgm:pt>
    <dgm:pt modelId="{AF7FFAA2-B7A8-4E5A-8B4A-694046468EBB}" type="sibTrans" cxnId="{9BE07B6A-4638-46C4-A835-4EF6F0A9FB5F}">
      <dgm:prSet/>
      <dgm:spPr/>
      <dgm:t>
        <a:bodyPr/>
        <a:lstStyle/>
        <a:p>
          <a:endParaRPr lang="ru-RU"/>
        </a:p>
      </dgm:t>
    </dgm:pt>
    <dgm:pt modelId="{4EE3EEC7-B490-4141-A91E-AD0C322C8BBC}" type="pres">
      <dgm:prSet presAssocID="{53FA54A8-3B7E-4975-AEFD-07F543A5B0D0}" presName="diagram" presStyleCnt="0">
        <dgm:presLayoutVars>
          <dgm:dir/>
          <dgm:animLvl val="lvl"/>
          <dgm:resizeHandles val="exact"/>
        </dgm:presLayoutVars>
      </dgm:prSet>
      <dgm:spPr/>
    </dgm:pt>
    <dgm:pt modelId="{C080A110-6AB5-4E3B-B344-01170A16D182}" type="pres">
      <dgm:prSet presAssocID="{9B0D8A18-36A7-46C1-BE14-E37173371C19}" presName="compNode" presStyleCnt="0"/>
      <dgm:spPr/>
    </dgm:pt>
    <dgm:pt modelId="{6B338779-5EC1-4AEB-9397-BBEDA83F76E7}" type="pres">
      <dgm:prSet presAssocID="{9B0D8A18-36A7-46C1-BE14-E37173371C19}" presName="childRect" presStyleLbl="bgAcc1" presStyleIdx="0" presStyleCnt="6" custScaleX="233486" custScaleY="128828">
        <dgm:presLayoutVars>
          <dgm:bulletEnabled val="1"/>
        </dgm:presLayoutVars>
      </dgm:prSet>
      <dgm:spPr/>
      <dgm:t>
        <a:bodyPr/>
        <a:lstStyle/>
        <a:p>
          <a:endParaRPr lang="ru-RU"/>
        </a:p>
      </dgm:t>
    </dgm:pt>
    <dgm:pt modelId="{1D4E31CC-9F3B-4CC1-A7F2-A31DDACD7FDE}" type="pres">
      <dgm:prSet presAssocID="{9B0D8A18-36A7-46C1-BE14-E37173371C19}" presName="parentText" presStyleLbl="node1" presStyleIdx="0" presStyleCnt="0">
        <dgm:presLayoutVars>
          <dgm:chMax val="0"/>
          <dgm:bulletEnabled val="1"/>
        </dgm:presLayoutVars>
      </dgm:prSet>
      <dgm:spPr/>
      <dgm:t>
        <a:bodyPr/>
        <a:lstStyle/>
        <a:p>
          <a:endParaRPr lang="ru-RU"/>
        </a:p>
      </dgm:t>
    </dgm:pt>
    <dgm:pt modelId="{24E9A06E-D149-4920-A1E8-8903649CA97D}" type="pres">
      <dgm:prSet presAssocID="{9B0D8A18-36A7-46C1-BE14-E37173371C19}" presName="parentRect" presStyleLbl="alignNode1" presStyleIdx="0" presStyleCnt="6" custScaleX="233486" custScaleY="128828" custLinFactNeighborY="-5003"/>
      <dgm:spPr/>
      <dgm:t>
        <a:bodyPr/>
        <a:lstStyle/>
        <a:p>
          <a:endParaRPr lang="ru-RU"/>
        </a:p>
      </dgm:t>
    </dgm:pt>
    <dgm:pt modelId="{EB54EA74-77DC-4B94-B563-072B3B4D37C0}" type="pres">
      <dgm:prSet presAssocID="{9B0D8A18-36A7-46C1-BE14-E37173371C19}" presName="adorn" presStyleLbl="fgAccFollowNode1" presStyleIdx="0" presStyleCnt="6" custLinFactX="5531" custLinFactNeighborX="100000" custLinFactNeighborY="4588"/>
      <dgm:spPr/>
    </dgm:pt>
    <dgm:pt modelId="{838666F8-206E-4415-B1AE-9B6AAE716C6A}" type="pres">
      <dgm:prSet presAssocID="{9EB32E07-D2BB-4A21-9205-AC0D3FAAE418}" presName="sibTrans" presStyleLbl="sibTrans2D1" presStyleIdx="0" presStyleCnt="0"/>
      <dgm:spPr/>
      <dgm:t>
        <a:bodyPr/>
        <a:lstStyle/>
        <a:p>
          <a:endParaRPr lang="ru-RU"/>
        </a:p>
      </dgm:t>
    </dgm:pt>
    <dgm:pt modelId="{E9031222-F007-4CB1-9B3C-A9DC0CC48AF3}" type="pres">
      <dgm:prSet presAssocID="{254903D0-3871-42D3-9A20-D44F7EF5BAA6}" presName="compNode" presStyleCnt="0"/>
      <dgm:spPr/>
    </dgm:pt>
    <dgm:pt modelId="{A84E74C7-2F30-4E71-BE5C-83AF8DC74019}" type="pres">
      <dgm:prSet presAssocID="{254903D0-3871-42D3-9A20-D44F7EF5BAA6}" presName="childRect" presStyleLbl="bgAcc1" presStyleIdx="1" presStyleCnt="6" custScaleX="233486" custScaleY="128828">
        <dgm:presLayoutVars>
          <dgm:bulletEnabled val="1"/>
        </dgm:presLayoutVars>
      </dgm:prSet>
      <dgm:spPr/>
      <dgm:t>
        <a:bodyPr/>
        <a:lstStyle/>
        <a:p>
          <a:endParaRPr lang="ru-RU"/>
        </a:p>
      </dgm:t>
    </dgm:pt>
    <dgm:pt modelId="{EA429A05-7D41-4681-A58F-21D620C01428}" type="pres">
      <dgm:prSet presAssocID="{254903D0-3871-42D3-9A20-D44F7EF5BAA6}" presName="parentText" presStyleLbl="node1" presStyleIdx="0" presStyleCnt="0">
        <dgm:presLayoutVars>
          <dgm:chMax val="0"/>
          <dgm:bulletEnabled val="1"/>
        </dgm:presLayoutVars>
      </dgm:prSet>
      <dgm:spPr/>
      <dgm:t>
        <a:bodyPr/>
        <a:lstStyle/>
        <a:p>
          <a:endParaRPr lang="ru-RU"/>
        </a:p>
      </dgm:t>
    </dgm:pt>
    <dgm:pt modelId="{F6FD4B4A-9FC2-47AA-AC99-B7B17F8F4150}" type="pres">
      <dgm:prSet presAssocID="{254903D0-3871-42D3-9A20-D44F7EF5BAA6}" presName="parentRect" presStyleLbl="alignNode1" presStyleIdx="1" presStyleCnt="6" custScaleX="233486" custScaleY="128828" custLinFactNeighborY="-5003"/>
      <dgm:spPr/>
      <dgm:t>
        <a:bodyPr/>
        <a:lstStyle/>
        <a:p>
          <a:endParaRPr lang="ru-RU"/>
        </a:p>
      </dgm:t>
    </dgm:pt>
    <dgm:pt modelId="{EDC2595C-D014-4FAB-A2AD-D7E925B81E4B}" type="pres">
      <dgm:prSet presAssocID="{254903D0-3871-42D3-9A20-D44F7EF5BAA6}" presName="adorn" presStyleLbl="fgAccFollowNode1" presStyleIdx="1" presStyleCnt="6" custLinFactX="5531" custLinFactNeighborX="100000" custLinFactNeighborY="4588"/>
      <dgm:spPr/>
    </dgm:pt>
    <dgm:pt modelId="{67C85A09-DB1D-4155-85C0-615E86301D9B}" type="pres">
      <dgm:prSet presAssocID="{A816AD10-7493-42CA-AB58-F9B4B5609B4E}" presName="sibTrans" presStyleLbl="sibTrans2D1" presStyleIdx="0" presStyleCnt="0"/>
      <dgm:spPr/>
      <dgm:t>
        <a:bodyPr/>
        <a:lstStyle/>
        <a:p>
          <a:endParaRPr lang="ru-RU"/>
        </a:p>
      </dgm:t>
    </dgm:pt>
    <dgm:pt modelId="{EC597DDA-DB45-438B-B15C-F6AEB484F721}" type="pres">
      <dgm:prSet presAssocID="{2CC96FA9-020C-4645-8BA7-2D61BA5D1B19}" presName="compNode" presStyleCnt="0"/>
      <dgm:spPr/>
    </dgm:pt>
    <dgm:pt modelId="{B3B04D67-886F-454F-9E3D-88B1CB37E682}" type="pres">
      <dgm:prSet presAssocID="{2CC96FA9-020C-4645-8BA7-2D61BA5D1B19}" presName="childRect" presStyleLbl="bgAcc1" presStyleIdx="2" presStyleCnt="6" custScaleX="233486" custScaleY="128828">
        <dgm:presLayoutVars>
          <dgm:bulletEnabled val="1"/>
        </dgm:presLayoutVars>
      </dgm:prSet>
      <dgm:spPr/>
      <dgm:t>
        <a:bodyPr/>
        <a:lstStyle/>
        <a:p>
          <a:endParaRPr lang="ru-RU"/>
        </a:p>
      </dgm:t>
    </dgm:pt>
    <dgm:pt modelId="{D1F844E5-C883-45F9-B4E8-0A342F48C1EF}" type="pres">
      <dgm:prSet presAssocID="{2CC96FA9-020C-4645-8BA7-2D61BA5D1B19}" presName="parentText" presStyleLbl="node1" presStyleIdx="0" presStyleCnt="0">
        <dgm:presLayoutVars>
          <dgm:chMax val="0"/>
          <dgm:bulletEnabled val="1"/>
        </dgm:presLayoutVars>
      </dgm:prSet>
      <dgm:spPr/>
      <dgm:t>
        <a:bodyPr/>
        <a:lstStyle/>
        <a:p>
          <a:endParaRPr lang="ru-RU"/>
        </a:p>
      </dgm:t>
    </dgm:pt>
    <dgm:pt modelId="{BE47BF29-E5B1-48A5-9A15-9E4BFBB40889}" type="pres">
      <dgm:prSet presAssocID="{2CC96FA9-020C-4645-8BA7-2D61BA5D1B19}" presName="parentRect" presStyleLbl="alignNode1" presStyleIdx="2" presStyleCnt="6" custScaleX="233486" custScaleY="128828" custLinFactNeighborY="-5003"/>
      <dgm:spPr/>
      <dgm:t>
        <a:bodyPr/>
        <a:lstStyle/>
        <a:p>
          <a:endParaRPr lang="ru-RU"/>
        </a:p>
      </dgm:t>
    </dgm:pt>
    <dgm:pt modelId="{385D62D7-9282-455D-B690-A92B7E423626}" type="pres">
      <dgm:prSet presAssocID="{2CC96FA9-020C-4645-8BA7-2D61BA5D1B19}" presName="adorn" presStyleLbl="fgAccFollowNode1" presStyleIdx="2" presStyleCnt="6" custLinFactX="5531" custLinFactNeighborX="100000" custLinFactNeighborY="4588"/>
      <dgm:spPr/>
    </dgm:pt>
    <dgm:pt modelId="{16301D5E-0D6C-47F6-B83F-E273613F2213}" type="pres">
      <dgm:prSet presAssocID="{5AB72C5E-87FA-4992-A7CF-89AE075032EF}" presName="sibTrans" presStyleLbl="sibTrans2D1" presStyleIdx="0" presStyleCnt="0"/>
      <dgm:spPr/>
      <dgm:t>
        <a:bodyPr/>
        <a:lstStyle/>
        <a:p>
          <a:endParaRPr lang="ru-RU"/>
        </a:p>
      </dgm:t>
    </dgm:pt>
    <dgm:pt modelId="{90BF8A2A-22DA-4E53-BCAE-BDC02EDABB1F}" type="pres">
      <dgm:prSet presAssocID="{8B0D4C42-DCF8-4773-8367-B6072FFA362E}" presName="compNode" presStyleCnt="0"/>
      <dgm:spPr/>
    </dgm:pt>
    <dgm:pt modelId="{84BE898B-4D55-48CE-983C-B63106544EA3}" type="pres">
      <dgm:prSet presAssocID="{8B0D4C42-DCF8-4773-8367-B6072FFA362E}" presName="childRect" presStyleLbl="bgAcc1" presStyleIdx="3" presStyleCnt="6" custScaleX="233486" custScaleY="128828">
        <dgm:presLayoutVars>
          <dgm:bulletEnabled val="1"/>
        </dgm:presLayoutVars>
      </dgm:prSet>
      <dgm:spPr/>
      <dgm:t>
        <a:bodyPr/>
        <a:lstStyle/>
        <a:p>
          <a:endParaRPr lang="ru-RU"/>
        </a:p>
      </dgm:t>
    </dgm:pt>
    <dgm:pt modelId="{D035524D-4565-4C93-9DD0-DC13CC68C013}" type="pres">
      <dgm:prSet presAssocID="{8B0D4C42-DCF8-4773-8367-B6072FFA362E}" presName="parentText" presStyleLbl="node1" presStyleIdx="0" presStyleCnt="0">
        <dgm:presLayoutVars>
          <dgm:chMax val="0"/>
          <dgm:bulletEnabled val="1"/>
        </dgm:presLayoutVars>
      </dgm:prSet>
      <dgm:spPr/>
      <dgm:t>
        <a:bodyPr/>
        <a:lstStyle/>
        <a:p>
          <a:endParaRPr lang="ru-RU"/>
        </a:p>
      </dgm:t>
    </dgm:pt>
    <dgm:pt modelId="{C7FA41E8-CFA1-4906-BE7E-FF4E3DCBF969}" type="pres">
      <dgm:prSet presAssocID="{8B0D4C42-DCF8-4773-8367-B6072FFA362E}" presName="parentRect" presStyleLbl="alignNode1" presStyleIdx="3" presStyleCnt="6" custScaleX="233486" custScaleY="128828" custLinFactNeighborY="-5003"/>
      <dgm:spPr/>
      <dgm:t>
        <a:bodyPr/>
        <a:lstStyle/>
        <a:p>
          <a:endParaRPr lang="ru-RU"/>
        </a:p>
      </dgm:t>
    </dgm:pt>
    <dgm:pt modelId="{23A37A4B-9BC2-4984-9EE2-F04B929F82D7}" type="pres">
      <dgm:prSet presAssocID="{8B0D4C42-DCF8-4773-8367-B6072FFA362E}" presName="adorn" presStyleLbl="fgAccFollowNode1" presStyleIdx="3" presStyleCnt="6" custLinFactX="5531" custLinFactNeighborX="100000" custLinFactNeighborY="4588"/>
      <dgm:spPr/>
    </dgm:pt>
    <dgm:pt modelId="{55BFD170-6564-4232-869C-CC229436781B}" type="pres">
      <dgm:prSet presAssocID="{B95706F8-53B8-4144-8DAC-1A82F68F2557}" presName="sibTrans" presStyleLbl="sibTrans2D1" presStyleIdx="0" presStyleCnt="0"/>
      <dgm:spPr/>
      <dgm:t>
        <a:bodyPr/>
        <a:lstStyle/>
        <a:p>
          <a:endParaRPr lang="ru-RU"/>
        </a:p>
      </dgm:t>
    </dgm:pt>
    <dgm:pt modelId="{799DDBCF-C0F0-468A-9847-962199743899}" type="pres">
      <dgm:prSet presAssocID="{91239C3E-A4FE-4762-A0A9-E6EF88FC63C4}" presName="compNode" presStyleCnt="0"/>
      <dgm:spPr/>
    </dgm:pt>
    <dgm:pt modelId="{3157E02B-001C-4EED-B4B8-E89FDD9CDAC7}" type="pres">
      <dgm:prSet presAssocID="{91239C3E-A4FE-4762-A0A9-E6EF88FC63C4}" presName="childRect" presStyleLbl="bgAcc1" presStyleIdx="4" presStyleCnt="6" custScaleX="233486" custScaleY="128828">
        <dgm:presLayoutVars>
          <dgm:bulletEnabled val="1"/>
        </dgm:presLayoutVars>
      </dgm:prSet>
      <dgm:spPr/>
      <dgm:t>
        <a:bodyPr/>
        <a:lstStyle/>
        <a:p>
          <a:endParaRPr lang="ru-RU"/>
        </a:p>
      </dgm:t>
    </dgm:pt>
    <dgm:pt modelId="{C1334973-C34A-4123-80A4-DD5E1ACF8072}" type="pres">
      <dgm:prSet presAssocID="{91239C3E-A4FE-4762-A0A9-E6EF88FC63C4}" presName="parentText" presStyleLbl="node1" presStyleIdx="0" presStyleCnt="0">
        <dgm:presLayoutVars>
          <dgm:chMax val="0"/>
          <dgm:bulletEnabled val="1"/>
        </dgm:presLayoutVars>
      </dgm:prSet>
      <dgm:spPr/>
      <dgm:t>
        <a:bodyPr/>
        <a:lstStyle/>
        <a:p>
          <a:endParaRPr lang="ru-RU"/>
        </a:p>
      </dgm:t>
    </dgm:pt>
    <dgm:pt modelId="{4BA4E369-35A6-486A-8019-DE310384A727}" type="pres">
      <dgm:prSet presAssocID="{91239C3E-A4FE-4762-A0A9-E6EF88FC63C4}" presName="parentRect" presStyleLbl="alignNode1" presStyleIdx="4" presStyleCnt="6" custScaleX="233486" custScaleY="128828" custLinFactNeighborY="-5003"/>
      <dgm:spPr/>
      <dgm:t>
        <a:bodyPr/>
        <a:lstStyle/>
        <a:p>
          <a:endParaRPr lang="ru-RU"/>
        </a:p>
      </dgm:t>
    </dgm:pt>
    <dgm:pt modelId="{BA89F784-A014-4F5C-B4E7-AC74B8AD06AC}" type="pres">
      <dgm:prSet presAssocID="{91239C3E-A4FE-4762-A0A9-E6EF88FC63C4}" presName="adorn" presStyleLbl="fgAccFollowNode1" presStyleIdx="4" presStyleCnt="6" custLinFactX="5531" custLinFactNeighborX="100000" custLinFactNeighborY="4588"/>
      <dgm:spPr/>
    </dgm:pt>
    <dgm:pt modelId="{5221E083-C353-4426-B609-39DC1D534973}" type="pres">
      <dgm:prSet presAssocID="{FD09029D-EA68-48E0-B9B2-1E276F3038EA}" presName="sibTrans" presStyleLbl="sibTrans2D1" presStyleIdx="0" presStyleCnt="0"/>
      <dgm:spPr/>
      <dgm:t>
        <a:bodyPr/>
        <a:lstStyle/>
        <a:p>
          <a:endParaRPr lang="ru-RU"/>
        </a:p>
      </dgm:t>
    </dgm:pt>
    <dgm:pt modelId="{9E473F53-628B-49DF-A979-CFDAE546B016}" type="pres">
      <dgm:prSet presAssocID="{7D14B956-3843-48D3-A1FE-02256C26F88E}" presName="compNode" presStyleCnt="0"/>
      <dgm:spPr/>
    </dgm:pt>
    <dgm:pt modelId="{EB25B67A-B7A5-4A95-B8AA-8F4EBF81030F}" type="pres">
      <dgm:prSet presAssocID="{7D14B956-3843-48D3-A1FE-02256C26F88E}" presName="childRect" presStyleLbl="bgAcc1" presStyleIdx="5" presStyleCnt="6" custScaleX="233486" custScaleY="128828">
        <dgm:presLayoutVars>
          <dgm:bulletEnabled val="1"/>
        </dgm:presLayoutVars>
      </dgm:prSet>
      <dgm:spPr/>
      <dgm:t>
        <a:bodyPr/>
        <a:lstStyle/>
        <a:p>
          <a:endParaRPr lang="ru-RU"/>
        </a:p>
      </dgm:t>
    </dgm:pt>
    <dgm:pt modelId="{0794BFC0-8E53-4855-BA7B-2895F9710FD2}" type="pres">
      <dgm:prSet presAssocID="{7D14B956-3843-48D3-A1FE-02256C26F88E}" presName="parentText" presStyleLbl="node1" presStyleIdx="0" presStyleCnt="0">
        <dgm:presLayoutVars>
          <dgm:chMax val="0"/>
          <dgm:bulletEnabled val="1"/>
        </dgm:presLayoutVars>
      </dgm:prSet>
      <dgm:spPr/>
      <dgm:t>
        <a:bodyPr/>
        <a:lstStyle/>
        <a:p>
          <a:endParaRPr lang="ru-RU"/>
        </a:p>
      </dgm:t>
    </dgm:pt>
    <dgm:pt modelId="{310A18CC-E537-4B50-BBC5-73E3E365B2D0}" type="pres">
      <dgm:prSet presAssocID="{7D14B956-3843-48D3-A1FE-02256C26F88E}" presName="parentRect" presStyleLbl="alignNode1" presStyleIdx="5" presStyleCnt="6" custScaleX="233486" custScaleY="128828"/>
      <dgm:spPr/>
      <dgm:t>
        <a:bodyPr/>
        <a:lstStyle/>
        <a:p>
          <a:endParaRPr lang="ru-RU"/>
        </a:p>
      </dgm:t>
    </dgm:pt>
    <dgm:pt modelId="{51F4FD49-1845-48EE-8ACC-7AA350C14276}" type="pres">
      <dgm:prSet presAssocID="{7D14B956-3843-48D3-A1FE-02256C26F88E}" presName="adorn" presStyleLbl="fgAccFollowNode1" presStyleIdx="5" presStyleCnt="6" custLinFactX="5531" custLinFactNeighborX="100000" custLinFactNeighborY="4588"/>
      <dgm:spPr/>
    </dgm:pt>
  </dgm:ptLst>
  <dgm:cxnLst>
    <dgm:cxn modelId="{08FE8650-D8D1-46B8-B762-1CA52D26AC34}" type="presOf" srcId="{FD09029D-EA68-48E0-B9B2-1E276F3038EA}" destId="{5221E083-C353-4426-B609-39DC1D534973}" srcOrd="0" destOrd="0" presId="urn:microsoft.com/office/officeart/2005/8/layout/bList2"/>
    <dgm:cxn modelId="{25F7C389-BC4B-49D4-9A4B-0A116DD682EB}" srcId="{53FA54A8-3B7E-4975-AEFD-07F543A5B0D0}" destId="{2CC96FA9-020C-4645-8BA7-2D61BA5D1B19}" srcOrd="2" destOrd="0" parTransId="{1EB421E8-EB0E-4A9C-BE1C-5773CB031A5A}" sibTransId="{5AB72C5E-87FA-4992-A7CF-89AE075032EF}"/>
    <dgm:cxn modelId="{55B9AD22-618F-47D4-A2B1-EF124879BCF0}" type="presOf" srcId="{9EB32E07-D2BB-4A21-9205-AC0D3FAAE418}" destId="{838666F8-206E-4415-B1AE-9B6AAE716C6A}" srcOrd="0" destOrd="0" presId="urn:microsoft.com/office/officeart/2005/8/layout/bList2"/>
    <dgm:cxn modelId="{8EC02775-3861-4ADB-B849-68504D97AFF7}" type="presOf" srcId="{7D14B956-3843-48D3-A1FE-02256C26F88E}" destId="{0794BFC0-8E53-4855-BA7B-2895F9710FD2}" srcOrd="0" destOrd="0" presId="urn:microsoft.com/office/officeart/2005/8/layout/bList2"/>
    <dgm:cxn modelId="{676BF327-A12C-4B97-8E1B-EE307D712B02}" srcId="{53FA54A8-3B7E-4975-AEFD-07F543A5B0D0}" destId="{9B0D8A18-36A7-46C1-BE14-E37173371C19}" srcOrd="0" destOrd="0" parTransId="{937852DD-2EAA-4790-A0F3-4C0CC0B0ED3C}" sibTransId="{9EB32E07-D2BB-4A21-9205-AC0D3FAAE418}"/>
    <dgm:cxn modelId="{79FEA294-69EE-42EB-90CB-1A9F97F2CAA4}" type="presOf" srcId="{EBC240D5-A8CB-4EC2-AA97-0AE58FE65105}" destId="{B3B04D67-886F-454F-9E3D-88B1CB37E682}" srcOrd="0" destOrd="0" presId="urn:microsoft.com/office/officeart/2005/8/layout/bList2"/>
    <dgm:cxn modelId="{FEC8B10A-5560-4FE9-8A4F-57782C662486}" srcId="{53FA54A8-3B7E-4975-AEFD-07F543A5B0D0}" destId="{8B0D4C42-DCF8-4773-8367-B6072FFA362E}" srcOrd="3" destOrd="0" parTransId="{5EF339B4-1008-4BF3-90A9-E5DEF08026A5}" sibTransId="{B95706F8-53B8-4144-8DAC-1A82F68F2557}"/>
    <dgm:cxn modelId="{6B3C91E5-D2B4-4C98-9792-8F5E8DAA0AED}" type="presOf" srcId="{8B0D4C42-DCF8-4773-8367-B6072FFA362E}" destId="{C7FA41E8-CFA1-4906-BE7E-FF4E3DCBF969}" srcOrd="1" destOrd="0" presId="urn:microsoft.com/office/officeart/2005/8/layout/bList2"/>
    <dgm:cxn modelId="{AF570DC8-196A-4904-889E-E0D758A8ED60}" type="presOf" srcId="{E5ECD9FE-97EA-4BC1-B964-18325069B37C}" destId="{6B338779-5EC1-4AEB-9397-BBEDA83F76E7}" srcOrd="0" destOrd="0" presId="urn:microsoft.com/office/officeart/2005/8/layout/bList2"/>
    <dgm:cxn modelId="{D63FCB63-6A5F-4C58-ABCB-BE4195AEBF11}" type="presOf" srcId="{5AB72C5E-87FA-4992-A7CF-89AE075032EF}" destId="{16301D5E-0D6C-47F6-B83F-E273613F2213}" srcOrd="0" destOrd="0" presId="urn:microsoft.com/office/officeart/2005/8/layout/bList2"/>
    <dgm:cxn modelId="{8AC1FE00-F143-424D-819A-40921FBC0A25}" srcId="{53FA54A8-3B7E-4975-AEFD-07F543A5B0D0}" destId="{91239C3E-A4FE-4762-A0A9-E6EF88FC63C4}" srcOrd="4" destOrd="0" parTransId="{1A794676-6313-416A-9C4D-7BE940161574}" sibTransId="{FD09029D-EA68-48E0-B9B2-1E276F3038EA}"/>
    <dgm:cxn modelId="{7C65B729-F61B-4109-B28D-8942BBCF73C2}" type="presOf" srcId="{2CC96FA9-020C-4645-8BA7-2D61BA5D1B19}" destId="{BE47BF29-E5B1-48A5-9A15-9E4BFBB40889}" srcOrd="1" destOrd="0" presId="urn:microsoft.com/office/officeart/2005/8/layout/bList2"/>
    <dgm:cxn modelId="{B824A881-A3AD-4D1E-A152-350BF47C0FF2}" srcId="{9B0D8A18-36A7-46C1-BE14-E37173371C19}" destId="{E5ECD9FE-97EA-4BC1-B964-18325069B37C}" srcOrd="0" destOrd="0" parTransId="{7F37F496-0692-4C06-A4B7-0829BF9B03DE}" sibTransId="{A0C3986E-CAF6-4C1A-92E7-BD02AE6AD382}"/>
    <dgm:cxn modelId="{04EA8F57-8D1E-4957-AD76-3C83C7D1F3F8}" srcId="{8B0D4C42-DCF8-4773-8367-B6072FFA362E}" destId="{807B27C7-22F0-4674-9F41-24DAE95FE733}" srcOrd="0" destOrd="0" parTransId="{F64499A1-E916-4586-AE33-C7703669ADB0}" sibTransId="{FE31BA54-ECB3-4860-93E6-1CAECEAB83E9}"/>
    <dgm:cxn modelId="{3346F223-E558-416A-9223-5EDB8443AF5B}" type="presOf" srcId="{6A2DA2FC-E746-4F25-B853-755ECE05A2BF}" destId="{3157E02B-001C-4EED-B4B8-E89FDD9CDAC7}" srcOrd="0" destOrd="0" presId="urn:microsoft.com/office/officeart/2005/8/layout/bList2"/>
    <dgm:cxn modelId="{FD013BB0-581C-4DD6-8532-63F095199B1B}" type="presOf" srcId="{254903D0-3871-42D3-9A20-D44F7EF5BAA6}" destId="{EA429A05-7D41-4681-A58F-21D620C01428}" srcOrd="0" destOrd="0" presId="urn:microsoft.com/office/officeart/2005/8/layout/bList2"/>
    <dgm:cxn modelId="{C8BD8EA7-C532-4B37-98C3-F10A4126FFF1}" type="presOf" srcId="{9B0D8A18-36A7-46C1-BE14-E37173371C19}" destId="{1D4E31CC-9F3B-4CC1-A7F2-A31DDACD7FDE}" srcOrd="0" destOrd="0" presId="urn:microsoft.com/office/officeart/2005/8/layout/bList2"/>
    <dgm:cxn modelId="{7C64DBCA-D9D5-47BE-A491-E1D11B01CBFF}" srcId="{91239C3E-A4FE-4762-A0A9-E6EF88FC63C4}" destId="{6A2DA2FC-E746-4F25-B853-755ECE05A2BF}" srcOrd="0" destOrd="0" parTransId="{6308BFFF-FDD7-47A0-8637-0AEB6E212BF6}" sibTransId="{CA157B7B-8D7A-48A8-9474-A815B580F16A}"/>
    <dgm:cxn modelId="{37FE3110-9D76-4018-8994-F2AA96A6734C}" type="presOf" srcId="{7D14B956-3843-48D3-A1FE-02256C26F88E}" destId="{310A18CC-E537-4B50-BBC5-73E3E365B2D0}" srcOrd="1" destOrd="0" presId="urn:microsoft.com/office/officeart/2005/8/layout/bList2"/>
    <dgm:cxn modelId="{7BEFB621-469B-4F3B-89B9-8827232A7262}" type="presOf" srcId="{53FA54A8-3B7E-4975-AEFD-07F543A5B0D0}" destId="{4EE3EEC7-B490-4141-A91E-AD0C322C8BBC}" srcOrd="0" destOrd="0" presId="urn:microsoft.com/office/officeart/2005/8/layout/bList2"/>
    <dgm:cxn modelId="{9154B56F-207A-4C70-87FA-43C11FF776DD}" type="presOf" srcId="{9B0D8A18-36A7-46C1-BE14-E37173371C19}" destId="{24E9A06E-D149-4920-A1E8-8903649CA97D}" srcOrd="1" destOrd="0" presId="urn:microsoft.com/office/officeart/2005/8/layout/bList2"/>
    <dgm:cxn modelId="{48136002-72BA-4DBC-AED3-3E3E896ACAC9}" type="presOf" srcId="{A816AD10-7493-42CA-AB58-F9B4B5609B4E}" destId="{67C85A09-DB1D-4155-85C0-615E86301D9B}" srcOrd="0" destOrd="0" presId="urn:microsoft.com/office/officeart/2005/8/layout/bList2"/>
    <dgm:cxn modelId="{65370021-DFDB-42AB-8B72-38A6BD9DF28A}" type="presOf" srcId="{807B27C7-22F0-4674-9F41-24DAE95FE733}" destId="{84BE898B-4D55-48CE-983C-B63106544EA3}" srcOrd="0" destOrd="0" presId="urn:microsoft.com/office/officeart/2005/8/layout/bList2"/>
    <dgm:cxn modelId="{6EAC0DB6-C093-4455-A3FF-96CDF3D3BC97}" type="presOf" srcId="{2CC96FA9-020C-4645-8BA7-2D61BA5D1B19}" destId="{D1F844E5-C883-45F9-B4E8-0A342F48C1EF}" srcOrd="0" destOrd="0" presId="urn:microsoft.com/office/officeart/2005/8/layout/bList2"/>
    <dgm:cxn modelId="{E3E35BF1-6781-45D0-BE66-9FF9634A0C5A}" type="presOf" srcId="{AA1E1A89-6FB8-4BC4-8038-0D8EA31CAED5}" destId="{A84E74C7-2F30-4E71-BE5C-83AF8DC74019}" srcOrd="0" destOrd="0" presId="urn:microsoft.com/office/officeart/2005/8/layout/bList2"/>
    <dgm:cxn modelId="{75E5A675-1E6D-4B33-A29D-603AAE55414C}" srcId="{53FA54A8-3B7E-4975-AEFD-07F543A5B0D0}" destId="{7D14B956-3843-48D3-A1FE-02256C26F88E}" srcOrd="5" destOrd="0" parTransId="{A82ED88F-6649-4307-831F-EC74AE130854}" sibTransId="{5151407F-0637-4739-A685-3DF5EBF33E3A}"/>
    <dgm:cxn modelId="{07B563D6-1694-45DA-A591-C7D2562A4CD7}" srcId="{254903D0-3871-42D3-9A20-D44F7EF5BAA6}" destId="{AA1E1A89-6FB8-4BC4-8038-0D8EA31CAED5}" srcOrd="0" destOrd="0" parTransId="{852C75C7-7DD6-4524-B5D7-5455EC4050BB}" sibTransId="{EE18246A-9FC1-4339-8B31-FEF33C0C59ED}"/>
    <dgm:cxn modelId="{804CDBF1-9AD9-4AD5-B9EC-405566813217}" type="presOf" srcId="{8B0D4C42-DCF8-4773-8367-B6072FFA362E}" destId="{D035524D-4565-4C93-9DD0-DC13CC68C013}" srcOrd="0" destOrd="0" presId="urn:microsoft.com/office/officeart/2005/8/layout/bList2"/>
    <dgm:cxn modelId="{625CD301-CF87-4001-A65F-2E908F4ECF3E}" srcId="{53FA54A8-3B7E-4975-AEFD-07F543A5B0D0}" destId="{254903D0-3871-42D3-9A20-D44F7EF5BAA6}" srcOrd="1" destOrd="0" parTransId="{4818FC78-8BB5-4C78-8BBF-F49D304C362B}" sibTransId="{A816AD10-7493-42CA-AB58-F9B4B5609B4E}"/>
    <dgm:cxn modelId="{91769C45-F379-4A2B-B5E4-7AE2951FD3F4}" type="presOf" srcId="{254903D0-3871-42D3-9A20-D44F7EF5BAA6}" destId="{F6FD4B4A-9FC2-47AA-AC99-B7B17F8F4150}" srcOrd="1" destOrd="0" presId="urn:microsoft.com/office/officeart/2005/8/layout/bList2"/>
    <dgm:cxn modelId="{E8C7D93D-92FF-4BDE-8B38-173B6F8E48D7}" type="presOf" srcId="{B95706F8-53B8-4144-8DAC-1A82F68F2557}" destId="{55BFD170-6564-4232-869C-CC229436781B}" srcOrd="0" destOrd="0" presId="urn:microsoft.com/office/officeart/2005/8/layout/bList2"/>
    <dgm:cxn modelId="{9BE07B6A-4638-46C4-A835-4EF6F0A9FB5F}" srcId="{7D14B956-3843-48D3-A1FE-02256C26F88E}" destId="{320241F9-541B-4F0A-ACEA-066DA1914C1F}" srcOrd="0" destOrd="0" parTransId="{2D51C79C-1AB1-4189-BCDB-1ED753C55254}" sibTransId="{AF7FFAA2-B7A8-4E5A-8B4A-694046468EBB}"/>
    <dgm:cxn modelId="{9671B015-B0E7-4CA9-BEAD-C1C77AA0BDF5}" type="presOf" srcId="{320241F9-541B-4F0A-ACEA-066DA1914C1F}" destId="{EB25B67A-B7A5-4A95-B8AA-8F4EBF81030F}" srcOrd="0" destOrd="0" presId="urn:microsoft.com/office/officeart/2005/8/layout/bList2"/>
    <dgm:cxn modelId="{CDED5EA6-7944-4DAC-B190-16564977B50A}" type="presOf" srcId="{91239C3E-A4FE-4762-A0A9-E6EF88FC63C4}" destId="{C1334973-C34A-4123-80A4-DD5E1ACF8072}" srcOrd="0" destOrd="0" presId="urn:microsoft.com/office/officeart/2005/8/layout/bList2"/>
    <dgm:cxn modelId="{9EC4CD1A-333F-4373-B2EE-98756F95E10E}" type="presOf" srcId="{91239C3E-A4FE-4762-A0A9-E6EF88FC63C4}" destId="{4BA4E369-35A6-486A-8019-DE310384A727}" srcOrd="1" destOrd="0" presId="urn:microsoft.com/office/officeart/2005/8/layout/bList2"/>
    <dgm:cxn modelId="{0AFAFAED-58D6-478D-9953-746CD7E295BD}" srcId="{2CC96FA9-020C-4645-8BA7-2D61BA5D1B19}" destId="{EBC240D5-A8CB-4EC2-AA97-0AE58FE65105}" srcOrd="0" destOrd="0" parTransId="{7A973819-2499-42ED-ADA4-7E9DB101EB2A}" sibTransId="{CF779269-46C6-405B-BCFF-2C423A20D09A}"/>
    <dgm:cxn modelId="{5D1AA4C1-0DCB-4DE7-98B5-5C4D0ABD58D8}" type="presParOf" srcId="{4EE3EEC7-B490-4141-A91E-AD0C322C8BBC}" destId="{C080A110-6AB5-4E3B-B344-01170A16D182}" srcOrd="0" destOrd="0" presId="urn:microsoft.com/office/officeart/2005/8/layout/bList2"/>
    <dgm:cxn modelId="{EA3CAF56-8BA9-482A-933E-EE23ABB73EF3}" type="presParOf" srcId="{C080A110-6AB5-4E3B-B344-01170A16D182}" destId="{6B338779-5EC1-4AEB-9397-BBEDA83F76E7}" srcOrd="0" destOrd="0" presId="urn:microsoft.com/office/officeart/2005/8/layout/bList2"/>
    <dgm:cxn modelId="{B8614AB9-88D3-451E-9930-5FC00B053E75}" type="presParOf" srcId="{C080A110-6AB5-4E3B-B344-01170A16D182}" destId="{1D4E31CC-9F3B-4CC1-A7F2-A31DDACD7FDE}" srcOrd="1" destOrd="0" presId="urn:microsoft.com/office/officeart/2005/8/layout/bList2"/>
    <dgm:cxn modelId="{489B9C68-F773-4B50-AB4D-0CE635FA26C6}" type="presParOf" srcId="{C080A110-6AB5-4E3B-B344-01170A16D182}" destId="{24E9A06E-D149-4920-A1E8-8903649CA97D}" srcOrd="2" destOrd="0" presId="urn:microsoft.com/office/officeart/2005/8/layout/bList2"/>
    <dgm:cxn modelId="{918066AF-6B81-4E7B-B219-FDF6DF9BA43C}" type="presParOf" srcId="{C080A110-6AB5-4E3B-B344-01170A16D182}" destId="{EB54EA74-77DC-4B94-B563-072B3B4D37C0}" srcOrd="3" destOrd="0" presId="urn:microsoft.com/office/officeart/2005/8/layout/bList2"/>
    <dgm:cxn modelId="{3BAD5095-E4A9-479E-8013-8D74280CB5CB}" type="presParOf" srcId="{4EE3EEC7-B490-4141-A91E-AD0C322C8BBC}" destId="{838666F8-206E-4415-B1AE-9B6AAE716C6A}" srcOrd="1" destOrd="0" presId="urn:microsoft.com/office/officeart/2005/8/layout/bList2"/>
    <dgm:cxn modelId="{1B27908C-57E3-495E-BEEA-0F771248B0FB}" type="presParOf" srcId="{4EE3EEC7-B490-4141-A91E-AD0C322C8BBC}" destId="{E9031222-F007-4CB1-9B3C-A9DC0CC48AF3}" srcOrd="2" destOrd="0" presId="urn:microsoft.com/office/officeart/2005/8/layout/bList2"/>
    <dgm:cxn modelId="{3B15C11B-8526-4370-A3C1-F87C8D99F057}" type="presParOf" srcId="{E9031222-F007-4CB1-9B3C-A9DC0CC48AF3}" destId="{A84E74C7-2F30-4E71-BE5C-83AF8DC74019}" srcOrd="0" destOrd="0" presId="urn:microsoft.com/office/officeart/2005/8/layout/bList2"/>
    <dgm:cxn modelId="{71E1EB97-AAA0-47EE-800D-557E7EFAC9CC}" type="presParOf" srcId="{E9031222-F007-4CB1-9B3C-A9DC0CC48AF3}" destId="{EA429A05-7D41-4681-A58F-21D620C01428}" srcOrd="1" destOrd="0" presId="urn:microsoft.com/office/officeart/2005/8/layout/bList2"/>
    <dgm:cxn modelId="{2EC4D5BE-1B50-455C-9026-6A6CC2FED334}" type="presParOf" srcId="{E9031222-F007-4CB1-9B3C-A9DC0CC48AF3}" destId="{F6FD4B4A-9FC2-47AA-AC99-B7B17F8F4150}" srcOrd="2" destOrd="0" presId="urn:microsoft.com/office/officeart/2005/8/layout/bList2"/>
    <dgm:cxn modelId="{F98AD6F5-E93A-44F1-90C3-7E6FAF294110}" type="presParOf" srcId="{E9031222-F007-4CB1-9B3C-A9DC0CC48AF3}" destId="{EDC2595C-D014-4FAB-A2AD-D7E925B81E4B}" srcOrd="3" destOrd="0" presId="urn:microsoft.com/office/officeart/2005/8/layout/bList2"/>
    <dgm:cxn modelId="{2D3ECDD2-5234-4943-82A2-6C282DE25B5A}" type="presParOf" srcId="{4EE3EEC7-B490-4141-A91E-AD0C322C8BBC}" destId="{67C85A09-DB1D-4155-85C0-615E86301D9B}" srcOrd="3" destOrd="0" presId="urn:microsoft.com/office/officeart/2005/8/layout/bList2"/>
    <dgm:cxn modelId="{1E4457F7-CC94-4B5E-BB5D-3ED18D20CB32}" type="presParOf" srcId="{4EE3EEC7-B490-4141-A91E-AD0C322C8BBC}" destId="{EC597DDA-DB45-438B-B15C-F6AEB484F721}" srcOrd="4" destOrd="0" presId="urn:microsoft.com/office/officeart/2005/8/layout/bList2"/>
    <dgm:cxn modelId="{F8557611-0410-4379-BA0B-1E72002B6DCA}" type="presParOf" srcId="{EC597DDA-DB45-438B-B15C-F6AEB484F721}" destId="{B3B04D67-886F-454F-9E3D-88B1CB37E682}" srcOrd="0" destOrd="0" presId="urn:microsoft.com/office/officeart/2005/8/layout/bList2"/>
    <dgm:cxn modelId="{0B766D30-89F8-44E4-8C85-E5B92D5B6892}" type="presParOf" srcId="{EC597DDA-DB45-438B-B15C-F6AEB484F721}" destId="{D1F844E5-C883-45F9-B4E8-0A342F48C1EF}" srcOrd="1" destOrd="0" presId="urn:microsoft.com/office/officeart/2005/8/layout/bList2"/>
    <dgm:cxn modelId="{EE295372-E894-4EA8-AD96-6312949BE8E4}" type="presParOf" srcId="{EC597DDA-DB45-438B-B15C-F6AEB484F721}" destId="{BE47BF29-E5B1-48A5-9A15-9E4BFBB40889}" srcOrd="2" destOrd="0" presId="urn:microsoft.com/office/officeart/2005/8/layout/bList2"/>
    <dgm:cxn modelId="{54E5B988-A63C-4DEE-B75A-9961910FD554}" type="presParOf" srcId="{EC597DDA-DB45-438B-B15C-F6AEB484F721}" destId="{385D62D7-9282-455D-B690-A92B7E423626}" srcOrd="3" destOrd="0" presId="urn:microsoft.com/office/officeart/2005/8/layout/bList2"/>
    <dgm:cxn modelId="{CC8418D5-2554-48DC-B6D4-39B97AFB4D8F}" type="presParOf" srcId="{4EE3EEC7-B490-4141-A91E-AD0C322C8BBC}" destId="{16301D5E-0D6C-47F6-B83F-E273613F2213}" srcOrd="5" destOrd="0" presId="urn:microsoft.com/office/officeart/2005/8/layout/bList2"/>
    <dgm:cxn modelId="{BE8ADE75-77C0-43B9-A38E-BBF7AA784A82}" type="presParOf" srcId="{4EE3EEC7-B490-4141-A91E-AD0C322C8BBC}" destId="{90BF8A2A-22DA-4E53-BCAE-BDC02EDABB1F}" srcOrd="6" destOrd="0" presId="urn:microsoft.com/office/officeart/2005/8/layout/bList2"/>
    <dgm:cxn modelId="{CC0ABFD1-555A-485A-94E9-D26C22B5BBFE}" type="presParOf" srcId="{90BF8A2A-22DA-4E53-BCAE-BDC02EDABB1F}" destId="{84BE898B-4D55-48CE-983C-B63106544EA3}" srcOrd="0" destOrd="0" presId="urn:microsoft.com/office/officeart/2005/8/layout/bList2"/>
    <dgm:cxn modelId="{1E82CB25-A8D6-471F-BDA1-8877C20C203C}" type="presParOf" srcId="{90BF8A2A-22DA-4E53-BCAE-BDC02EDABB1F}" destId="{D035524D-4565-4C93-9DD0-DC13CC68C013}" srcOrd="1" destOrd="0" presId="urn:microsoft.com/office/officeart/2005/8/layout/bList2"/>
    <dgm:cxn modelId="{B8DD7148-25FB-478B-B45D-17E440252037}" type="presParOf" srcId="{90BF8A2A-22DA-4E53-BCAE-BDC02EDABB1F}" destId="{C7FA41E8-CFA1-4906-BE7E-FF4E3DCBF969}" srcOrd="2" destOrd="0" presId="urn:microsoft.com/office/officeart/2005/8/layout/bList2"/>
    <dgm:cxn modelId="{80457432-AFF0-4E12-A850-8959B2BED6E1}" type="presParOf" srcId="{90BF8A2A-22DA-4E53-BCAE-BDC02EDABB1F}" destId="{23A37A4B-9BC2-4984-9EE2-F04B929F82D7}" srcOrd="3" destOrd="0" presId="urn:microsoft.com/office/officeart/2005/8/layout/bList2"/>
    <dgm:cxn modelId="{FD870F25-78A8-4FA7-8CF7-E687F12E15DA}" type="presParOf" srcId="{4EE3EEC7-B490-4141-A91E-AD0C322C8BBC}" destId="{55BFD170-6564-4232-869C-CC229436781B}" srcOrd="7" destOrd="0" presId="urn:microsoft.com/office/officeart/2005/8/layout/bList2"/>
    <dgm:cxn modelId="{24656A67-CD32-4BF1-B350-DAC90DA3AF41}" type="presParOf" srcId="{4EE3EEC7-B490-4141-A91E-AD0C322C8BBC}" destId="{799DDBCF-C0F0-468A-9847-962199743899}" srcOrd="8" destOrd="0" presId="urn:microsoft.com/office/officeart/2005/8/layout/bList2"/>
    <dgm:cxn modelId="{922031E8-374C-436A-8805-CDB029171296}" type="presParOf" srcId="{799DDBCF-C0F0-468A-9847-962199743899}" destId="{3157E02B-001C-4EED-B4B8-E89FDD9CDAC7}" srcOrd="0" destOrd="0" presId="urn:microsoft.com/office/officeart/2005/8/layout/bList2"/>
    <dgm:cxn modelId="{E644ECA6-F31B-4708-856D-EDCF2C23B457}" type="presParOf" srcId="{799DDBCF-C0F0-468A-9847-962199743899}" destId="{C1334973-C34A-4123-80A4-DD5E1ACF8072}" srcOrd="1" destOrd="0" presId="urn:microsoft.com/office/officeart/2005/8/layout/bList2"/>
    <dgm:cxn modelId="{9AF62CE5-9651-46FE-A2FA-69E0B70FF21D}" type="presParOf" srcId="{799DDBCF-C0F0-468A-9847-962199743899}" destId="{4BA4E369-35A6-486A-8019-DE310384A727}" srcOrd="2" destOrd="0" presId="urn:microsoft.com/office/officeart/2005/8/layout/bList2"/>
    <dgm:cxn modelId="{66FB46EF-216F-4421-A41F-5DC03AA56592}" type="presParOf" srcId="{799DDBCF-C0F0-468A-9847-962199743899}" destId="{BA89F784-A014-4F5C-B4E7-AC74B8AD06AC}" srcOrd="3" destOrd="0" presId="urn:microsoft.com/office/officeart/2005/8/layout/bList2"/>
    <dgm:cxn modelId="{A659662A-C79C-459D-8043-13CFF05E6F5E}" type="presParOf" srcId="{4EE3EEC7-B490-4141-A91E-AD0C322C8BBC}" destId="{5221E083-C353-4426-B609-39DC1D534973}" srcOrd="9" destOrd="0" presId="urn:microsoft.com/office/officeart/2005/8/layout/bList2"/>
    <dgm:cxn modelId="{95D41EB0-041F-46B1-9B65-D3B53F2A061F}" type="presParOf" srcId="{4EE3EEC7-B490-4141-A91E-AD0C322C8BBC}" destId="{9E473F53-628B-49DF-A979-CFDAE546B016}" srcOrd="10" destOrd="0" presId="urn:microsoft.com/office/officeart/2005/8/layout/bList2"/>
    <dgm:cxn modelId="{32CED626-7C4C-4D39-BB07-96FAABBC775E}" type="presParOf" srcId="{9E473F53-628B-49DF-A979-CFDAE546B016}" destId="{EB25B67A-B7A5-4A95-B8AA-8F4EBF81030F}" srcOrd="0" destOrd="0" presId="urn:microsoft.com/office/officeart/2005/8/layout/bList2"/>
    <dgm:cxn modelId="{7599AF65-CB35-42DA-8FE1-5F48FF1F2581}" type="presParOf" srcId="{9E473F53-628B-49DF-A979-CFDAE546B016}" destId="{0794BFC0-8E53-4855-BA7B-2895F9710FD2}" srcOrd="1" destOrd="0" presId="urn:microsoft.com/office/officeart/2005/8/layout/bList2"/>
    <dgm:cxn modelId="{98E7E41E-F4ED-4631-89E6-180454BF610F}" type="presParOf" srcId="{9E473F53-628B-49DF-A979-CFDAE546B016}" destId="{310A18CC-E537-4B50-BBC5-73E3E365B2D0}" srcOrd="2" destOrd="0" presId="urn:microsoft.com/office/officeart/2005/8/layout/bList2"/>
    <dgm:cxn modelId="{C1E03728-76B3-4CD3-992E-062F1F598DD2}" type="presParOf" srcId="{9E473F53-628B-49DF-A979-CFDAE546B016}" destId="{51F4FD49-1845-48EE-8ACC-7AA350C14276}"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AF3ABF38-317B-42F3-B654-E78744356C59}" type="doc">
      <dgm:prSet loTypeId="urn:microsoft.com/office/officeart/2005/8/layout/default" loCatId="list" qsTypeId="urn:microsoft.com/office/officeart/2005/8/quickstyle/simple5" qsCatId="simple" csTypeId="urn:microsoft.com/office/officeart/2005/8/colors/colorful4" csCatId="colorful" phldr="1"/>
      <dgm:spPr/>
      <dgm:t>
        <a:bodyPr/>
        <a:lstStyle/>
        <a:p>
          <a:endParaRPr lang="ru-RU"/>
        </a:p>
      </dgm:t>
    </dgm:pt>
    <dgm:pt modelId="{3988F483-0730-4E5B-B230-3091F3DCCF05}">
      <dgm:prSet phldrT="[Текст]"/>
      <dgm:spPr/>
      <dgm:t>
        <a:bodyPr/>
        <a:lstStyle/>
        <a:p>
          <a:r>
            <a:rPr lang="ru-RU" dirty="0" smtClean="0"/>
            <a:t>группам дается одинаковое задание; </a:t>
          </a:r>
          <a:endParaRPr lang="ru-RU" dirty="0"/>
        </a:p>
      </dgm:t>
    </dgm:pt>
    <dgm:pt modelId="{41E68574-26C3-4BE1-A122-BF4AD7C3CDED}" type="parTrans" cxnId="{49FAD085-6FBD-422F-AE8C-250FC51FA843}">
      <dgm:prSet/>
      <dgm:spPr/>
      <dgm:t>
        <a:bodyPr/>
        <a:lstStyle/>
        <a:p>
          <a:endParaRPr lang="ru-RU"/>
        </a:p>
      </dgm:t>
    </dgm:pt>
    <dgm:pt modelId="{83E53C1F-BAA4-4462-87DF-D7E4800ACD38}" type="sibTrans" cxnId="{49FAD085-6FBD-422F-AE8C-250FC51FA843}">
      <dgm:prSet/>
      <dgm:spPr/>
      <dgm:t>
        <a:bodyPr/>
        <a:lstStyle/>
        <a:p>
          <a:endParaRPr lang="ru-RU"/>
        </a:p>
      </dgm:t>
    </dgm:pt>
    <dgm:pt modelId="{E167A0BA-2D54-4EED-B290-44745324F748}">
      <dgm:prSet/>
      <dgm:spPr/>
      <dgm:t>
        <a:bodyPr/>
        <a:lstStyle/>
        <a:p>
          <a:r>
            <a:rPr lang="ru-RU" dirty="0" smtClean="0"/>
            <a:t>каждая группа получает свое задание (например, по интересам или уровням); </a:t>
          </a:r>
          <a:endParaRPr lang="ru-RU" dirty="0"/>
        </a:p>
      </dgm:t>
    </dgm:pt>
    <dgm:pt modelId="{A456E7F4-7A2F-48CE-9848-45BB8970BFD9}" type="parTrans" cxnId="{DDAEEDA1-05EA-4C6C-BF5B-A5AB826D149B}">
      <dgm:prSet/>
      <dgm:spPr/>
      <dgm:t>
        <a:bodyPr/>
        <a:lstStyle/>
        <a:p>
          <a:endParaRPr lang="ru-RU"/>
        </a:p>
      </dgm:t>
    </dgm:pt>
    <dgm:pt modelId="{6A5664BA-CEAC-449E-9C03-2AF73D026649}" type="sibTrans" cxnId="{DDAEEDA1-05EA-4C6C-BF5B-A5AB826D149B}">
      <dgm:prSet/>
      <dgm:spPr/>
      <dgm:t>
        <a:bodyPr/>
        <a:lstStyle/>
        <a:p>
          <a:endParaRPr lang="ru-RU"/>
        </a:p>
      </dgm:t>
    </dgm:pt>
    <dgm:pt modelId="{67DD7087-93B5-405D-B43C-88F9C19EDC4C}">
      <dgm:prSet/>
      <dgm:spPr/>
      <dgm:t>
        <a:bodyPr/>
        <a:lstStyle/>
        <a:p>
          <a:r>
            <a:rPr lang="ru-RU" dirty="0" smtClean="0"/>
            <a:t>группы получают разные задания, но у всего класса есть одна цель</a:t>
          </a:r>
          <a:endParaRPr lang="ru-RU" dirty="0"/>
        </a:p>
      </dgm:t>
    </dgm:pt>
    <dgm:pt modelId="{CDF9000B-FC36-419C-8453-462869E8A2EB}" type="parTrans" cxnId="{FD67E8BC-DD07-4D55-ACA5-831953925079}">
      <dgm:prSet/>
      <dgm:spPr/>
      <dgm:t>
        <a:bodyPr/>
        <a:lstStyle/>
        <a:p>
          <a:endParaRPr lang="ru-RU"/>
        </a:p>
      </dgm:t>
    </dgm:pt>
    <dgm:pt modelId="{F6C0B6E8-7E34-4B36-8EDF-39A507DF9881}" type="sibTrans" cxnId="{FD67E8BC-DD07-4D55-ACA5-831953925079}">
      <dgm:prSet/>
      <dgm:spPr/>
      <dgm:t>
        <a:bodyPr/>
        <a:lstStyle/>
        <a:p>
          <a:endParaRPr lang="ru-RU"/>
        </a:p>
      </dgm:t>
    </dgm:pt>
    <dgm:pt modelId="{C47B9FFC-8200-4286-81E0-B8155140EAB6}" type="pres">
      <dgm:prSet presAssocID="{AF3ABF38-317B-42F3-B654-E78744356C59}" presName="diagram" presStyleCnt="0">
        <dgm:presLayoutVars>
          <dgm:dir/>
          <dgm:resizeHandles val="exact"/>
        </dgm:presLayoutVars>
      </dgm:prSet>
      <dgm:spPr/>
      <dgm:t>
        <a:bodyPr/>
        <a:lstStyle/>
        <a:p>
          <a:endParaRPr lang="ru-RU"/>
        </a:p>
      </dgm:t>
    </dgm:pt>
    <dgm:pt modelId="{57EF273B-2438-4F72-A969-ED694D5BAC77}" type="pres">
      <dgm:prSet presAssocID="{3988F483-0730-4E5B-B230-3091F3DCCF05}" presName="node" presStyleLbl="node1" presStyleIdx="0" presStyleCnt="3" custScaleX="173910">
        <dgm:presLayoutVars>
          <dgm:bulletEnabled val="1"/>
        </dgm:presLayoutVars>
      </dgm:prSet>
      <dgm:spPr/>
      <dgm:t>
        <a:bodyPr/>
        <a:lstStyle/>
        <a:p>
          <a:endParaRPr lang="ru-RU"/>
        </a:p>
      </dgm:t>
    </dgm:pt>
    <dgm:pt modelId="{9888467E-3B00-47EF-9938-F559239ADF91}" type="pres">
      <dgm:prSet presAssocID="{83E53C1F-BAA4-4462-87DF-D7E4800ACD38}" presName="sibTrans" presStyleCnt="0"/>
      <dgm:spPr/>
    </dgm:pt>
    <dgm:pt modelId="{1698E425-98C6-479C-81FB-A066221FEC06}" type="pres">
      <dgm:prSet presAssocID="{E167A0BA-2D54-4EED-B290-44745324F748}" presName="node" presStyleLbl="node1" presStyleIdx="1" presStyleCnt="3" custScaleX="173910">
        <dgm:presLayoutVars>
          <dgm:bulletEnabled val="1"/>
        </dgm:presLayoutVars>
      </dgm:prSet>
      <dgm:spPr/>
      <dgm:t>
        <a:bodyPr/>
        <a:lstStyle/>
        <a:p>
          <a:endParaRPr lang="ru-RU"/>
        </a:p>
      </dgm:t>
    </dgm:pt>
    <dgm:pt modelId="{1A8DC021-424C-4722-AF8B-A04A9F8B5E96}" type="pres">
      <dgm:prSet presAssocID="{6A5664BA-CEAC-449E-9C03-2AF73D026649}" presName="sibTrans" presStyleCnt="0"/>
      <dgm:spPr/>
    </dgm:pt>
    <dgm:pt modelId="{9EC921D5-93AB-49BD-9420-0811D7EC2972}" type="pres">
      <dgm:prSet presAssocID="{67DD7087-93B5-405D-B43C-88F9C19EDC4C}" presName="node" presStyleLbl="node1" presStyleIdx="2" presStyleCnt="3" custScaleX="173910">
        <dgm:presLayoutVars>
          <dgm:bulletEnabled val="1"/>
        </dgm:presLayoutVars>
      </dgm:prSet>
      <dgm:spPr/>
      <dgm:t>
        <a:bodyPr/>
        <a:lstStyle/>
        <a:p>
          <a:endParaRPr lang="ru-RU"/>
        </a:p>
      </dgm:t>
    </dgm:pt>
  </dgm:ptLst>
  <dgm:cxnLst>
    <dgm:cxn modelId="{DDAEEDA1-05EA-4C6C-BF5B-A5AB826D149B}" srcId="{AF3ABF38-317B-42F3-B654-E78744356C59}" destId="{E167A0BA-2D54-4EED-B290-44745324F748}" srcOrd="1" destOrd="0" parTransId="{A456E7F4-7A2F-48CE-9848-45BB8970BFD9}" sibTransId="{6A5664BA-CEAC-449E-9C03-2AF73D026649}"/>
    <dgm:cxn modelId="{93058B0F-EB7E-4EAD-9612-E70F4C5267C8}" type="presOf" srcId="{AF3ABF38-317B-42F3-B654-E78744356C59}" destId="{C47B9FFC-8200-4286-81E0-B8155140EAB6}" srcOrd="0" destOrd="0" presId="urn:microsoft.com/office/officeart/2005/8/layout/default"/>
    <dgm:cxn modelId="{C2404683-9C84-4BF3-AB8C-22F670B672E6}" type="presOf" srcId="{3988F483-0730-4E5B-B230-3091F3DCCF05}" destId="{57EF273B-2438-4F72-A969-ED694D5BAC77}" srcOrd="0" destOrd="0" presId="urn:microsoft.com/office/officeart/2005/8/layout/default"/>
    <dgm:cxn modelId="{116E612F-FF78-4421-8866-172A17BB698F}" type="presOf" srcId="{E167A0BA-2D54-4EED-B290-44745324F748}" destId="{1698E425-98C6-479C-81FB-A066221FEC06}" srcOrd="0" destOrd="0" presId="urn:microsoft.com/office/officeart/2005/8/layout/default"/>
    <dgm:cxn modelId="{49FAD085-6FBD-422F-AE8C-250FC51FA843}" srcId="{AF3ABF38-317B-42F3-B654-E78744356C59}" destId="{3988F483-0730-4E5B-B230-3091F3DCCF05}" srcOrd="0" destOrd="0" parTransId="{41E68574-26C3-4BE1-A122-BF4AD7C3CDED}" sibTransId="{83E53C1F-BAA4-4462-87DF-D7E4800ACD38}"/>
    <dgm:cxn modelId="{8D0994D2-86B3-48B6-80B1-76E6297866EB}" type="presOf" srcId="{67DD7087-93B5-405D-B43C-88F9C19EDC4C}" destId="{9EC921D5-93AB-49BD-9420-0811D7EC2972}" srcOrd="0" destOrd="0" presId="urn:microsoft.com/office/officeart/2005/8/layout/default"/>
    <dgm:cxn modelId="{FD67E8BC-DD07-4D55-ACA5-831953925079}" srcId="{AF3ABF38-317B-42F3-B654-E78744356C59}" destId="{67DD7087-93B5-405D-B43C-88F9C19EDC4C}" srcOrd="2" destOrd="0" parTransId="{CDF9000B-FC36-419C-8453-462869E8A2EB}" sibTransId="{F6C0B6E8-7E34-4B36-8EDF-39A507DF9881}"/>
    <dgm:cxn modelId="{5631BD35-5A33-466A-B7C5-312D33FB48D9}" type="presParOf" srcId="{C47B9FFC-8200-4286-81E0-B8155140EAB6}" destId="{57EF273B-2438-4F72-A969-ED694D5BAC77}" srcOrd="0" destOrd="0" presId="urn:microsoft.com/office/officeart/2005/8/layout/default"/>
    <dgm:cxn modelId="{9B7A0DF6-2BE7-4DB0-9904-1EDA2B835CD9}" type="presParOf" srcId="{C47B9FFC-8200-4286-81E0-B8155140EAB6}" destId="{9888467E-3B00-47EF-9938-F559239ADF91}" srcOrd="1" destOrd="0" presId="urn:microsoft.com/office/officeart/2005/8/layout/default"/>
    <dgm:cxn modelId="{54DCB02C-F7A1-45E4-82E9-177313B0BD60}" type="presParOf" srcId="{C47B9FFC-8200-4286-81E0-B8155140EAB6}" destId="{1698E425-98C6-479C-81FB-A066221FEC06}" srcOrd="2" destOrd="0" presId="urn:microsoft.com/office/officeart/2005/8/layout/default"/>
    <dgm:cxn modelId="{7E8B93D4-1CFA-4222-BCCE-0A2D217CF610}" type="presParOf" srcId="{C47B9FFC-8200-4286-81E0-B8155140EAB6}" destId="{1A8DC021-424C-4722-AF8B-A04A9F8B5E96}" srcOrd="3" destOrd="0" presId="urn:microsoft.com/office/officeart/2005/8/layout/default"/>
    <dgm:cxn modelId="{1EF40854-A6C1-408E-8F49-0AA12FFFC5C7}" type="presParOf" srcId="{C47B9FFC-8200-4286-81E0-B8155140EAB6}" destId="{9EC921D5-93AB-49BD-9420-0811D7EC2972}"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170D6F90-B720-4332-B8C0-7BCDC0033478}" type="doc">
      <dgm:prSet loTypeId="urn:microsoft.com/office/officeart/2005/8/layout/hierarchy3" loCatId="list" qsTypeId="urn:microsoft.com/office/officeart/2005/8/quickstyle/simple4" qsCatId="simple" csTypeId="urn:microsoft.com/office/officeart/2005/8/colors/accent2_2" csCatId="accent2" phldr="1"/>
      <dgm:spPr/>
      <dgm:t>
        <a:bodyPr/>
        <a:lstStyle/>
        <a:p>
          <a:endParaRPr lang="ru-RU"/>
        </a:p>
      </dgm:t>
    </dgm:pt>
    <dgm:pt modelId="{4CB85A09-6D4D-4A39-9B42-2213C248AA28}">
      <dgm:prSet phldrT="[Текст]"/>
      <dgm:spPr/>
      <dgm:t>
        <a:bodyPr/>
        <a:lstStyle/>
        <a:p>
          <a:r>
            <a:rPr lang="ru-RU" dirty="0" smtClean="0"/>
            <a:t>Каталог заданий группам</a:t>
          </a:r>
          <a:endParaRPr lang="ru-RU" dirty="0"/>
        </a:p>
      </dgm:t>
    </dgm:pt>
    <dgm:pt modelId="{BB646396-2C5D-4449-90A0-1F2316E11394}" type="parTrans" cxnId="{E9741908-EC45-4298-A142-A38F73C46325}">
      <dgm:prSet/>
      <dgm:spPr/>
      <dgm:t>
        <a:bodyPr/>
        <a:lstStyle/>
        <a:p>
          <a:endParaRPr lang="ru-RU"/>
        </a:p>
      </dgm:t>
    </dgm:pt>
    <dgm:pt modelId="{751FF52A-F916-4846-AA75-5A7DE64AB2CB}" type="sibTrans" cxnId="{E9741908-EC45-4298-A142-A38F73C46325}">
      <dgm:prSet/>
      <dgm:spPr/>
      <dgm:t>
        <a:bodyPr/>
        <a:lstStyle/>
        <a:p>
          <a:endParaRPr lang="ru-RU"/>
        </a:p>
      </dgm:t>
    </dgm:pt>
    <dgm:pt modelId="{B1AF1EC2-12CF-4A4F-912F-8C6E08CF5A5E}">
      <dgm:prSet phldrT="[Текст]" custT="1"/>
      <dgm:spPr/>
      <dgm:t>
        <a:bodyPr/>
        <a:lstStyle/>
        <a:p>
          <a:pPr algn="just"/>
          <a:r>
            <a:rPr lang="ru-RU" sz="1200" b="1" dirty="0" smtClean="0"/>
            <a:t>Обсудить цитату </a:t>
          </a:r>
          <a:r>
            <a:rPr lang="ru-RU" sz="1200" dirty="0" smtClean="0"/>
            <a:t>(например, если на истории изучается какой-то деятель, то можно использовать его изречение). </a:t>
          </a:r>
          <a:endParaRPr lang="ru-RU" sz="1200" dirty="0"/>
        </a:p>
      </dgm:t>
    </dgm:pt>
    <dgm:pt modelId="{052D15DD-2CD4-43CB-AAF8-6D220CC03A31}" type="parTrans" cxnId="{8E80A976-8FB1-437C-824A-0776E8714FB1}">
      <dgm:prSet/>
      <dgm:spPr/>
      <dgm:t>
        <a:bodyPr/>
        <a:lstStyle/>
        <a:p>
          <a:endParaRPr lang="ru-RU"/>
        </a:p>
      </dgm:t>
    </dgm:pt>
    <dgm:pt modelId="{20D434A5-0F76-427D-954C-07460D391016}" type="sibTrans" cxnId="{8E80A976-8FB1-437C-824A-0776E8714FB1}">
      <dgm:prSet/>
      <dgm:spPr/>
      <dgm:t>
        <a:bodyPr/>
        <a:lstStyle/>
        <a:p>
          <a:endParaRPr lang="ru-RU"/>
        </a:p>
      </dgm:t>
    </dgm:pt>
    <dgm:pt modelId="{ECD1E586-F135-40E1-A775-D3196032524A}">
      <dgm:prSet custT="1"/>
      <dgm:spPr/>
      <dgm:t>
        <a:bodyPr/>
        <a:lstStyle/>
        <a:p>
          <a:pPr algn="just"/>
          <a:r>
            <a:rPr lang="ru-RU" sz="1200" b="1" dirty="0" smtClean="0"/>
            <a:t>Проанализировать кейс </a:t>
          </a:r>
          <a:r>
            <a:rPr lang="ru-RU" sz="1200" dirty="0" smtClean="0"/>
            <a:t>(это может быть один кейс для всех или разные, но похожие; можно дать задание проанализировать ситуа­цию с разных точек зрения). </a:t>
          </a:r>
          <a:endParaRPr lang="ru-RU" sz="1200" dirty="0"/>
        </a:p>
      </dgm:t>
    </dgm:pt>
    <dgm:pt modelId="{CFAAC45A-60EE-4011-899E-BC0C0E42597F}" type="parTrans" cxnId="{6A16C040-55A0-4D5D-8220-C8EAB27CF3F4}">
      <dgm:prSet/>
      <dgm:spPr/>
      <dgm:t>
        <a:bodyPr/>
        <a:lstStyle/>
        <a:p>
          <a:endParaRPr lang="ru-RU"/>
        </a:p>
      </dgm:t>
    </dgm:pt>
    <dgm:pt modelId="{6B59CFA8-D17A-4794-AD61-69714D88D2BC}" type="sibTrans" cxnId="{6A16C040-55A0-4D5D-8220-C8EAB27CF3F4}">
      <dgm:prSet/>
      <dgm:spPr/>
      <dgm:t>
        <a:bodyPr/>
        <a:lstStyle/>
        <a:p>
          <a:endParaRPr lang="ru-RU"/>
        </a:p>
      </dgm:t>
    </dgm:pt>
    <dgm:pt modelId="{FD71AA30-C41D-46CA-BCE2-A28787631AA8}">
      <dgm:prSet custT="1"/>
      <dgm:spPr/>
      <dgm:t>
        <a:bodyPr/>
        <a:lstStyle/>
        <a:p>
          <a:pPr algn="just"/>
          <a:r>
            <a:rPr lang="ru-RU" sz="1200" b="1" dirty="0" smtClean="0"/>
            <a:t>Сделать рекламный ролик </a:t>
          </a:r>
          <a:r>
            <a:rPr lang="ru-RU" sz="1200" dirty="0" smtClean="0"/>
            <a:t>(ученики должны придумать и по­том разыграть рекламный ролик (или обсудить с другими общий концепт), который рекламировал бы тему, которую проходит класс. Каждая группа придумывает слоган к ролику). </a:t>
          </a:r>
          <a:endParaRPr lang="ru-RU" sz="1200" dirty="0"/>
        </a:p>
      </dgm:t>
    </dgm:pt>
    <dgm:pt modelId="{DCD4D2FF-72ED-411B-997D-1C6D66823937}" type="parTrans" cxnId="{E13894B4-872F-4EB7-9E32-49896E9B9F05}">
      <dgm:prSet/>
      <dgm:spPr/>
      <dgm:t>
        <a:bodyPr/>
        <a:lstStyle/>
        <a:p>
          <a:endParaRPr lang="ru-RU"/>
        </a:p>
      </dgm:t>
    </dgm:pt>
    <dgm:pt modelId="{48DD40A1-D9C8-4167-8BD1-E3161CFD3E17}" type="sibTrans" cxnId="{E13894B4-872F-4EB7-9E32-49896E9B9F05}">
      <dgm:prSet/>
      <dgm:spPr/>
      <dgm:t>
        <a:bodyPr/>
        <a:lstStyle/>
        <a:p>
          <a:endParaRPr lang="ru-RU"/>
        </a:p>
      </dgm:t>
    </dgm:pt>
    <dgm:pt modelId="{09248646-2278-4374-BD5E-5C925C4BC34F}">
      <dgm:prSet custT="1"/>
      <dgm:spPr/>
      <dgm:t>
        <a:bodyPr/>
        <a:lstStyle/>
        <a:p>
          <a:pPr algn="just"/>
          <a:r>
            <a:rPr lang="ru-RU" sz="1200" b="1" dirty="0" smtClean="0"/>
            <a:t>Устроить дебаты </a:t>
          </a:r>
          <a:r>
            <a:rPr lang="ru-RU" sz="1200" dirty="0" smtClean="0"/>
            <a:t>— класс разбивается на группы по четыре че­ловека. Учитель задает общую тему для обсуждения. В группе два человека защищают одну точку зрения, еще два — другую. Потом пары меняются ролями. Наконец, каждая группа презентует свои идеи классу. </a:t>
          </a:r>
          <a:endParaRPr lang="ru-RU" sz="1200" dirty="0"/>
        </a:p>
      </dgm:t>
    </dgm:pt>
    <dgm:pt modelId="{C3655008-C4EA-4079-90FB-9976EB3B3EB2}" type="parTrans" cxnId="{9DE1C0C9-4A64-44F2-BC6B-1D65455232AA}">
      <dgm:prSet/>
      <dgm:spPr/>
      <dgm:t>
        <a:bodyPr/>
        <a:lstStyle/>
        <a:p>
          <a:endParaRPr lang="ru-RU"/>
        </a:p>
      </dgm:t>
    </dgm:pt>
    <dgm:pt modelId="{33672A19-C5CA-493B-9061-F895F11A9EA9}" type="sibTrans" cxnId="{9DE1C0C9-4A64-44F2-BC6B-1D65455232AA}">
      <dgm:prSet/>
      <dgm:spPr/>
      <dgm:t>
        <a:bodyPr/>
        <a:lstStyle/>
        <a:p>
          <a:endParaRPr lang="ru-RU"/>
        </a:p>
      </dgm:t>
    </dgm:pt>
    <dgm:pt modelId="{753D6649-3390-49D8-9FD5-B1C1CF234C05}">
      <dgm:prSet custT="1"/>
      <dgm:spPr/>
      <dgm:t>
        <a:bodyPr/>
        <a:lstStyle/>
        <a:p>
          <a:pPr algn="just"/>
          <a:r>
            <a:rPr lang="ru-RU" sz="1200" b="1" dirty="0" smtClean="0"/>
            <a:t>Обсудить вырезки из газет. </a:t>
          </a:r>
          <a:r>
            <a:rPr lang="ru-RU" sz="1200" dirty="0" smtClean="0"/>
            <a:t>Перед уроком учитель дает задание ученикам найти газеты, журналы, комиксы или распечатать статьи из интернета по теме урока. Потом те, кто принес что-то с собой, делятся своими соображениями насчет темы. Затем желающие могут поделиться своими идеями перед всем классом. Можно раз­местить все на доске и обсудить, что общего между отрывками, как они связаны между собой и с общей темой. </a:t>
          </a:r>
          <a:endParaRPr lang="ru-RU" sz="1200" dirty="0"/>
        </a:p>
      </dgm:t>
    </dgm:pt>
    <dgm:pt modelId="{39864FB1-D3A9-4A38-B8E3-99139811BF5A}" type="parTrans" cxnId="{9085FF68-4221-4864-9F18-EC4C5C953DB5}">
      <dgm:prSet/>
      <dgm:spPr/>
      <dgm:t>
        <a:bodyPr/>
        <a:lstStyle/>
        <a:p>
          <a:endParaRPr lang="ru-RU"/>
        </a:p>
      </dgm:t>
    </dgm:pt>
    <dgm:pt modelId="{0096322B-CFB9-42D1-9B05-E4872A44DC63}" type="sibTrans" cxnId="{9085FF68-4221-4864-9F18-EC4C5C953DB5}">
      <dgm:prSet/>
      <dgm:spPr/>
      <dgm:t>
        <a:bodyPr/>
        <a:lstStyle/>
        <a:p>
          <a:endParaRPr lang="ru-RU"/>
        </a:p>
      </dgm:t>
    </dgm:pt>
    <dgm:pt modelId="{59E010B2-9FF1-4902-9B11-D342A6907D9C}">
      <dgm:prSet custT="1"/>
      <dgm:spPr/>
      <dgm:t>
        <a:bodyPr/>
        <a:lstStyle/>
        <a:p>
          <a:pPr algn="just"/>
          <a:r>
            <a:rPr lang="ru-RU" sz="1200" b="1" dirty="0" smtClean="0"/>
            <a:t>Придумать тест. </a:t>
          </a:r>
          <a:r>
            <a:rPr lang="ru-RU" sz="1200" dirty="0" smtClean="0"/>
            <a:t>Группе предлагается самой разработать не­большой тест (лучше с вариантами ответа) по пройденной теме. Потом учитель может попросить группы обменяться тестами или использовать лучшие фрагменты на следующем уроке. </a:t>
          </a:r>
          <a:endParaRPr lang="ru-RU" sz="1200" dirty="0"/>
        </a:p>
      </dgm:t>
    </dgm:pt>
    <dgm:pt modelId="{05447332-70AC-41A2-85F3-1496498F21C5}" type="parTrans" cxnId="{9D3F0660-0E66-4B2B-B3CB-D86994E54F6B}">
      <dgm:prSet/>
      <dgm:spPr/>
      <dgm:t>
        <a:bodyPr/>
        <a:lstStyle/>
        <a:p>
          <a:endParaRPr lang="ru-RU"/>
        </a:p>
      </dgm:t>
    </dgm:pt>
    <dgm:pt modelId="{00989804-D741-416B-B861-0A12F13A031D}" type="sibTrans" cxnId="{9D3F0660-0E66-4B2B-B3CB-D86994E54F6B}">
      <dgm:prSet/>
      <dgm:spPr/>
      <dgm:t>
        <a:bodyPr/>
        <a:lstStyle/>
        <a:p>
          <a:endParaRPr lang="ru-RU"/>
        </a:p>
      </dgm:t>
    </dgm:pt>
    <dgm:pt modelId="{12434338-3DB8-4FD2-8D62-5B7851081B0B}">
      <dgm:prSet custT="1"/>
      <dgm:spPr/>
      <dgm:t>
        <a:bodyPr/>
        <a:lstStyle/>
        <a:p>
          <a:pPr algn="just"/>
          <a:r>
            <a:rPr lang="ru-RU" sz="1200" b="1" dirty="0" smtClean="0"/>
            <a:t>Повторить пройденный материал. </a:t>
          </a:r>
          <a:r>
            <a:rPr lang="ru-RU" sz="1200" dirty="0" smtClean="0"/>
            <a:t>Предложите группам обобщить пройденный материал. Можно задать направляющие вопросы: что было основной темой нашего обсуждения? Какие вопросы еще остались? Можно предложить подумать каждому члену группы, какие знания они усвоят на уроке. </a:t>
          </a:r>
          <a:endParaRPr lang="ru-RU" sz="1200" dirty="0"/>
        </a:p>
      </dgm:t>
    </dgm:pt>
    <dgm:pt modelId="{376D9CFA-D2F0-4953-9ECE-0F82205480D7}" type="parTrans" cxnId="{A030470F-0DD8-40C9-AD58-ED53B69D50B4}">
      <dgm:prSet/>
      <dgm:spPr/>
      <dgm:t>
        <a:bodyPr/>
        <a:lstStyle/>
        <a:p>
          <a:endParaRPr lang="ru-RU"/>
        </a:p>
      </dgm:t>
    </dgm:pt>
    <dgm:pt modelId="{CA0B83B9-38D2-4B9E-90CB-2DE98B8B4D34}" type="sibTrans" cxnId="{A030470F-0DD8-40C9-AD58-ED53B69D50B4}">
      <dgm:prSet/>
      <dgm:spPr/>
      <dgm:t>
        <a:bodyPr/>
        <a:lstStyle/>
        <a:p>
          <a:endParaRPr lang="ru-RU"/>
        </a:p>
      </dgm:t>
    </dgm:pt>
    <dgm:pt modelId="{29C4E70C-4F91-4D9C-B37D-8BBB19CF9E56}">
      <dgm:prSet custT="1"/>
      <dgm:spPr/>
      <dgm:t>
        <a:bodyPr/>
        <a:lstStyle/>
        <a:p>
          <a:pPr algn="just"/>
          <a:r>
            <a:rPr lang="ru-RU" sz="1200" b="1" dirty="0" smtClean="0"/>
            <a:t>Обсудить написанное </a:t>
          </a:r>
          <a:r>
            <a:rPr lang="ru-RU" sz="1200" dirty="0" smtClean="0"/>
            <a:t>— сначала ученики отвечают на какой-то вопрос в письменной форме. Затем в группе обсуждается написан­ное каждым. </a:t>
          </a:r>
          <a:endParaRPr lang="ru-RU" sz="1200" dirty="0"/>
        </a:p>
      </dgm:t>
    </dgm:pt>
    <dgm:pt modelId="{33180C29-3EB2-4196-A73F-C70B07F77A48}" type="parTrans" cxnId="{839065F6-F167-4BB4-B844-3675E8FB31EC}">
      <dgm:prSet/>
      <dgm:spPr/>
      <dgm:t>
        <a:bodyPr/>
        <a:lstStyle/>
        <a:p>
          <a:endParaRPr lang="ru-RU"/>
        </a:p>
      </dgm:t>
    </dgm:pt>
    <dgm:pt modelId="{5C4F67F8-A6D9-4330-B3D5-F3A357DCA089}" type="sibTrans" cxnId="{839065F6-F167-4BB4-B844-3675E8FB31EC}">
      <dgm:prSet/>
      <dgm:spPr/>
      <dgm:t>
        <a:bodyPr/>
        <a:lstStyle/>
        <a:p>
          <a:endParaRPr lang="ru-RU"/>
        </a:p>
      </dgm:t>
    </dgm:pt>
    <dgm:pt modelId="{FDED9E59-0CB1-4E83-AC59-247DEDE0EF41}">
      <dgm:prSet custT="1"/>
      <dgm:spPr/>
      <dgm:t>
        <a:bodyPr/>
        <a:lstStyle/>
        <a:p>
          <a:pPr algn="just"/>
          <a:r>
            <a:rPr lang="ru-RU" sz="1200" b="1" dirty="0" smtClean="0"/>
            <a:t>Придумать вопросы к теме. </a:t>
          </a:r>
          <a:r>
            <a:rPr lang="ru-RU" sz="1200" dirty="0" smtClean="0"/>
            <a:t>Сначала каждый член группы про­думывает интересные вопросы, потом другие члены группы, если знают ответ, обсуждают его. Потом группа выбирает самый инте­ресный вопрос и самый интересный ответ, который обсуждается всем классом.</a:t>
          </a:r>
          <a:endParaRPr lang="ru-RU" sz="1200" dirty="0"/>
        </a:p>
      </dgm:t>
    </dgm:pt>
    <dgm:pt modelId="{B305EE00-95E7-434B-8348-3B41E40553ED}" type="parTrans" cxnId="{2003EA4A-4D73-41DB-B2C8-86A665C42BB1}">
      <dgm:prSet/>
      <dgm:spPr/>
      <dgm:t>
        <a:bodyPr/>
        <a:lstStyle/>
        <a:p>
          <a:endParaRPr lang="ru-RU"/>
        </a:p>
      </dgm:t>
    </dgm:pt>
    <dgm:pt modelId="{14DBB096-8C1F-4CEB-B317-885BDD3D9130}" type="sibTrans" cxnId="{2003EA4A-4D73-41DB-B2C8-86A665C42BB1}">
      <dgm:prSet/>
      <dgm:spPr/>
      <dgm:t>
        <a:bodyPr/>
        <a:lstStyle/>
        <a:p>
          <a:endParaRPr lang="ru-RU"/>
        </a:p>
      </dgm:t>
    </dgm:pt>
    <dgm:pt modelId="{76D85C4D-4F6C-4830-86F7-353080EF12BE}" type="pres">
      <dgm:prSet presAssocID="{170D6F90-B720-4332-B8C0-7BCDC0033478}" presName="diagram" presStyleCnt="0">
        <dgm:presLayoutVars>
          <dgm:chPref val="1"/>
          <dgm:dir/>
          <dgm:animOne val="branch"/>
          <dgm:animLvl val="lvl"/>
          <dgm:resizeHandles/>
        </dgm:presLayoutVars>
      </dgm:prSet>
      <dgm:spPr/>
      <dgm:t>
        <a:bodyPr/>
        <a:lstStyle/>
        <a:p>
          <a:endParaRPr lang="ru-RU"/>
        </a:p>
      </dgm:t>
    </dgm:pt>
    <dgm:pt modelId="{5ECCCADC-05EC-4016-8EF6-3CE61F0CC4D8}" type="pres">
      <dgm:prSet presAssocID="{4CB85A09-6D4D-4A39-9B42-2213C248AA28}" presName="root" presStyleCnt="0"/>
      <dgm:spPr/>
    </dgm:pt>
    <dgm:pt modelId="{87DE2599-B8A8-4BF3-9452-1F6764E95EC8}" type="pres">
      <dgm:prSet presAssocID="{4CB85A09-6D4D-4A39-9B42-2213C248AA28}" presName="rootComposite" presStyleCnt="0"/>
      <dgm:spPr/>
    </dgm:pt>
    <dgm:pt modelId="{15DC0202-698D-424C-99CC-BFD3EEF1E92C}" type="pres">
      <dgm:prSet presAssocID="{4CB85A09-6D4D-4A39-9B42-2213C248AA28}" presName="rootText" presStyleLbl="node1" presStyleIdx="0" presStyleCnt="1" custScaleX="263587"/>
      <dgm:spPr/>
      <dgm:t>
        <a:bodyPr/>
        <a:lstStyle/>
        <a:p>
          <a:endParaRPr lang="ru-RU"/>
        </a:p>
      </dgm:t>
    </dgm:pt>
    <dgm:pt modelId="{30A0738E-FDC5-4F96-BA92-A34A803025C5}" type="pres">
      <dgm:prSet presAssocID="{4CB85A09-6D4D-4A39-9B42-2213C248AA28}" presName="rootConnector" presStyleLbl="node1" presStyleIdx="0" presStyleCnt="1"/>
      <dgm:spPr/>
      <dgm:t>
        <a:bodyPr/>
        <a:lstStyle/>
        <a:p>
          <a:endParaRPr lang="ru-RU"/>
        </a:p>
      </dgm:t>
    </dgm:pt>
    <dgm:pt modelId="{ECC3D3C0-4993-434A-93CF-A7991CFABB73}" type="pres">
      <dgm:prSet presAssocID="{4CB85A09-6D4D-4A39-9B42-2213C248AA28}" presName="childShape" presStyleCnt="0"/>
      <dgm:spPr/>
    </dgm:pt>
    <dgm:pt modelId="{63A57D5C-D92F-4C69-89C8-68619DD14E69}" type="pres">
      <dgm:prSet presAssocID="{052D15DD-2CD4-43CB-AAF8-6D220CC03A31}" presName="Name13" presStyleLbl="parChTrans1D2" presStyleIdx="0" presStyleCnt="9"/>
      <dgm:spPr/>
      <dgm:t>
        <a:bodyPr/>
        <a:lstStyle/>
        <a:p>
          <a:endParaRPr lang="ru-RU"/>
        </a:p>
      </dgm:t>
    </dgm:pt>
    <dgm:pt modelId="{B94F51D6-529B-496D-9441-3A96C3FA02AE}" type="pres">
      <dgm:prSet presAssocID="{B1AF1EC2-12CF-4A4F-912F-8C6E08CF5A5E}" presName="childText" presStyleLbl="bgAcc1" presStyleIdx="0" presStyleCnt="9" custScaleX="1666926">
        <dgm:presLayoutVars>
          <dgm:bulletEnabled val="1"/>
        </dgm:presLayoutVars>
      </dgm:prSet>
      <dgm:spPr/>
      <dgm:t>
        <a:bodyPr/>
        <a:lstStyle/>
        <a:p>
          <a:endParaRPr lang="ru-RU"/>
        </a:p>
      </dgm:t>
    </dgm:pt>
    <dgm:pt modelId="{43E2D3D1-3986-4A73-B622-2AD9DBBF878A}" type="pres">
      <dgm:prSet presAssocID="{CFAAC45A-60EE-4011-899E-BC0C0E42597F}" presName="Name13" presStyleLbl="parChTrans1D2" presStyleIdx="1" presStyleCnt="9"/>
      <dgm:spPr/>
      <dgm:t>
        <a:bodyPr/>
        <a:lstStyle/>
        <a:p>
          <a:endParaRPr lang="ru-RU"/>
        </a:p>
      </dgm:t>
    </dgm:pt>
    <dgm:pt modelId="{001960C0-EE7E-4BA3-B26C-A01AFC8E7CE6}" type="pres">
      <dgm:prSet presAssocID="{ECD1E586-F135-40E1-A775-D3196032524A}" presName="childText" presStyleLbl="bgAcc1" presStyleIdx="1" presStyleCnt="9" custScaleX="1666926">
        <dgm:presLayoutVars>
          <dgm:bulletEnabled val="1"/>
        </dgm:presLayoutVars>
      </dgm:prSet>
      <dgm:spPr/>
      <dgm:t>
        <a:bodyPr/>
        <a:lstStyle/>
        <a:p>
          <a:endParaRPr lang="ru-RU"/>
        </a:p>
      </dgm:t>
    </dgm:pt>
    <dgm:pt modelId="{A3467FDD-D445-40E9-8041-52D40D1DA17A}" type="pres">
      <dgm:prSet presAssocID="{DCD4D2FF-72ED-411B-997D-1C6D66823937}" presName="Name13" presStyleLbl="parChTrans1D2" presStyleIdx="2" presStyleCnt="9"/>
      <dgm:spPr/>
      <dgm:t>
        <a:bodyPr/>
        <a:lstStyle/>
        <a:p>
          <a:endParaRPr lang="ru-RU"/>
        </a:p>
      </dgm:t>
    </dgm:pt>
    <dgm:pt modelId="{BAAE4C90-C215-4E16-AB20-FD2575269856}" type="pres">
      <dgm:prSet presAssocID="{FD71AA30-C41D-46CA-BCE2-A28787631AA8}" presName="childText" presStyleLbl="bgAcc1" presStyleIdx="2" presStyleCnt="9" custScaleX="1666926">
        <dgm:presLayoutVars>
          <dgm:bulletEnabled val="1"/>
        </dgm:presLayoutVars>
      </dgm:prSet>
      <dgm:spPr/>
      <dgm:t>
        <a:bodyPr/>
        <a:lstStyle/>
        <a:p>
          <a:endParaRPr lang="ru-RU"/>
        </a:p>
      </dgm:t>
    </dgm:pt>
    <dgm:pt modelId="{852035A1-9FBF-4DBF-96AA-7A18515188AB}" type="pres">
      <dgm:prSet presAssocID="{C3655008-C4EA-4079-90FB-9976EB3B3EB2}" presName="Name13" presStyleLbl="parChTrans1D2" presStyleIdx="3" presStyleCnt="9"/>
      <dgm:spPr/>
      <dgm:t>
        <a:bodyPr/>
        <a:lstStyle/>
        <a:p>
          <a:endParaRPr lang="ru-RU"/>
        </a:p>
      </dgm:t>
    </dgm:pt>
    <dgm:pt modelId="{611BAA48-1025-4F3C-8DF1-BFF8EF135195}" type="pres">
      <dgm:prSet presAssocID="{09248646-2278-4374-BD5E-5C925C4BC34F}" presName="childText" presStyleLbl="bgAcc1" presStyleIdx="3" presStyleCnt="9" custScaleX="1666926">
        <dgm:presLayoutVars>
          <dgm:bulletEnabled val="1"/>
        </dgm:presLayoutVars>
      </dgm:prSet>
      <dgm:spPr/>
      <dgm:t>
        <a:bodyPr/>
        <a:lstStyle/>
        <a:p>
          <a:endParaRPr lang="ru-RU"/>
        </a:p>
      </dgm:t>
    </dgm:pt>
    <dgm:pt modelId="{8CDDAD01-2096-42C8-9F44-F86030CE7449}" type="pres">
      <dgm:prSet presAssocID="{39864FB1-D3A9-4A38-B8E3-99139811BF5A}" presName="Name13" presStyleLbl="parChTrans1D2" presStyleIdx="4" presStyleCnt="9"/>
      <dgm:spPr/>
      <dgm:t>
        <a:bodyPr/>
        <a:lstStyle/>
        <a:p>
          <a:endParaRPr lang="ru-RU"/>
        </a:p>
      </dgm:t>
    </dgm:pt>
    <dgm:pt modelId="{7D17619C-ECEB-41B6-8107-E8ECFB31C490}" type="pres">
      <dgm:prSet presAssocID="{753D6649-3390-49D8-9FD5-B1C1CF234C05}" presName="childText" presStyleLbl="bgAcc1" presStyleIdx="4" presStyleCnt="9" custScaleX="1666926">
        <dgm:presLayoutVars>
          <dgm:bulletEnabled val="1"/>
        </dgm:presLayoutVars>
      </dgm:prSet>
      <dgm:spPr/>
      <dgm:t>
        <a:bodyPr/>
        <a:lstStyle/>
        <a:p>
          <a:endParaRPr lang="ru-RU"/>
        </a:p>
      </dgm:t>
    </dgm:pt>
    <dgm:pt modelId="{2D6A1929-B19B-4C26-80F0-69613C37EA05}" type="pres">
      <dgm:prSet presAssocID="{05447332-70AC-41A2-85F3-1496498F21C5}" presName="Name13" presStyleLbl="parChTrans1D2" presStyleIdx="5" presStyleCnt="9"/>
      <dgm:spPr/>
      <dgm:t>
        <a:bodyPr/>
        <a:lstStyle/>
        <a:p>
          <a:endParaRPr lang="ru-RU"/>
        </a:p>
      </dgm:t>
    </dgm:pt>
    <dgm:pt modelId="{85EDBA9A-51F0-4941-B6C3-D24F6E213B90}" type="pres">
      <dgm:prSet presAssocID="{59E010B2-9FF1-4902-9B11-D342A6907D9C}" presName="childText" presStyleLbl="bgAcc1" presStyleIdx="5" presStyleCnt="9" custScaleX="1666926">
        <dgm:presLayoutVars>
          <dgm:bulletEnabled val="1"/>
        </dgm:presLayoutVars>
      </dgm:prSet>
      <dgm:spPr/>
      <dgm:t>
        <a:bodyPr/>
        <a:lstStyle/>
        <a:p>
          <a:endParaRPr lang="ru-RU"/>
        </a:p>
      </dgm:t>
    </dgm:pt>
    <dgm:pt modelId="{61E596BA-3F6E-4D0D-A457-E93FC5D4DA7E}" type="pres">
      <dgm:prSet presAssocID="{376D9CFA-D2F0-4953-9ECE-0F82205480D7}" presName="Name13" presStyleLbl="parChTrans1D2" presStyleIdx="6" presStyleCnt="9"/>
      <dgm:spPr/>
      <dgm:t>
        <a:bodyPr/>
        <a:lstStyle/>
        <a:p>
          <a:endParaRPr lang="ru-RU"/>
        </a:p>
      </dgm:t>
    </dgm:pt>
    <dgm:pt modelId="{5967BDBC-BE69-4D6E-9F5F-8726D0A6B135}" type="pres">
      <dgm:prSet presAssocID="{12434338-3DB8-4FD2-8D62-5B7851081B0B}" presName="childText" presStyleLbl="bgAcc1" presStyleIdx="6" presStyleCnt="9" custScaleX="1666926">
        <dgm:presLayoutVars>
          <dgm:bulletEnabled val="1"/>
        </dgm:presLayoutVars>
      </dgm:prSet>
      <dgm:spPr/>
      <dgm:t>
        <a:bodyPr/>
        <a:lstStyle/>
        <a:p>
          <a:endParaRPr lang="ru-RU"/>
        </a:p>
      </dgm:t>
    </dgm:pt>
    <dgm:pt modelId="{AABA6A3E-2C42-4ACF-A71F-4A36A019A0C6}" type="pres">
      <dgm:prSet presAssocID="{33180C29-3EB2-4196-A73F-C70B07F77A48}" presName="Name13" presStyleLbl="parChTrans1D2" presStyleIdx="7" presStyleCnt="9"/>
      <dgm:spPr/>
      <dgm:t>
        <a:bodyPr/>
        <a:lstStyle/>
        <a:p>
          <a:endParaRPr lang="ru-RU"/>
        </a:p>
      </dgm:t>
    </dgm:pt>
    <dgm:pt modelId="{835A13F8-66FE-4F2D-AAED-2CB59418C165}" type="pres">
      <dgm:prSet presAssocID="{29C4E70C-4F91-4D9C-B37D-8BBB19CF9E56}" presName="childText" presStyleLbl="bgAcc1" presStyleIdx="7" presStyleCnt="9" custScaleX="1666926">
        <dgm:presLayoutVars>
          <dgm:bulletEnabled val="1"/>
        </dgm:presLayoutVars>
      </dgm:prSet>
      <dgm:spPr/>
      <dgm:t>
        <a:bodyPr/>
        <a:lstStyle/>
        <a:p>
          <a:endParaRPr lang="ru-RU"/>
        </a:p>
      </dgm:t>
    </dgm:pt>
    <dgm:pt modelId="{21622DC0-BC03-4690-A56B-C3EAF4F823F3}" type="pres">
      <dgm:prSet presAssocID="{B305EE00-95E7-434B-8348-3B41E40553ED}" presName="Name13" presStyleLbl="parChTrans1D2" presStyleIdx="8" presStyleCnt="9"/>
      <dgm:spPr/>
      <dgm:t>
        <a:bodyPr/>
        <a:lstStyle/>
        <a:p>
          <a:endParaRPr lang="ru-RU"/>
        </a:p>
      </dgm:t>
    </dgm:pt>
    <dgm:pt modelId="{D1BD9792-38E1-463D-AEB2-492F8F7F999D}" type="pres">
      <dgm:prSet presAssocID="{FDED9E59-0CB1-4E83-AC59-247DEDE0EF41}" presName="childText" presStyleLbl="bgAcc1" presStyleIdx="8" presStyleCnt="9" custScaleX="1666926">
        <dgm:presLayoutVars>
          <dgm:bulletEnabled val="1"/>
        </dgm:presLayoutVars>
      </dgm:prSet>
      <dgm:spPr/>
      <dgm:t>
        <a:bodyPr/>
        <a:lstStyle/>
        <a:p>
          <a:endParaRPr lang="ru-RU"/>
        </a:p>
      </dgm:t>
    </dgm:pt>
  </dgm:ptLst>
  <dgm:cxnLst>
    <dgm:cxn modelId="{60B79EDE-8356-40E7-BFEC-C5527D23962E}" type="presOf" srcId="{FD71AA30-C41D-46CA-BCE2-A28787631AA8}" destId="{BAAE4C90-C215-4E16-AB20-FD2575269856}" srcOrd="0" destOrd="0" presId="urn:microsoft.com/office/officeart/2005/8/layout/hierarchy3"/>
    <dgm:cxn modelId="{9DE1C0C9-4A64-44F2-BC6B-1D65455232AA}" srcId="{4CB85A09-6D4D-4A39-9B42-2213C248AA28}" destId="{09248646-2278-4374-BD5E-5C925C4BC34F}" srcOrd="3" destOrd="0" parTransId="{C3655008-C4EA-4079-90FB-9976EB3B3EB2}" sibTransId="{33672A19-C5CA-493B-9061-F895F11A9EA9}"/>
    <dgm:cxn modelId="{C5878FD8-8EEA-4C4C-888C-6F021596D03F}" type="presOf" srcId="{29C4E70C-4F91-4D9C-B37D-8BBB19CF9E56}" destId="{835A13F8-66FE-4F2D-AAED-2CB59418C165}" srcOrd="0" destOrd="0" presId="urn:microsoft.com/office/officeart/2005/8/layout/hierarchy3"/>
    <dgm:cxn modelId="{218718B5-D638-40B8-94C9-E7E7CC576141}" type="presOf" srcId="{33180C29-3EB2-4196-A73F-C70B07F77A48}" destId="{AABA6A3E-2C42-4ACF-A71F-4A36A019A0C6}" srcOrd="0" destOrd="0" presId="urn:microsoft.com/office/officeart/2005/8/layout/hierarchy3"/>
    <dgm:cxn modelId="{B1F47033-0816-4BD3-B15B-5984B19D7AA8}" type="presOf" srcId="{FDED9E59-0CB1-4E83-AC59-247DEDE0EF41}" destId="{D1BD9792-38E1-463D-AEB2-492F8F7F999D}" srcOrd="0" destOrd="0" presId="urn:microsoft.com/office/officeart/2005/8/layout/hierarchy3"/>
    <dgm:cxn modelId="{839065F6-F167-4BB4-B844-3675E8FB31EC}" srcId="{4CB85A09-6D4D-4A39-9B42-2213C248AA28}" destId="{29C4E70C-4F91-4D9C-B37D-8BBB19CF9E56}" srcOrd="7" destOrd="0" parTransId="{33180C29-3EB2-4196-A73F-C70B07F77A48}" sibTransId="{5C4F67F8-A6D9-4330-B3D5-F3A357DCA089}"/>
    <dgm:cxn modelId="{DC467A9E-13BC-4981-BB27-D4357051C796}" type="presOf" srcId="{12434338-3DB8-4FD2-8D62-5B7851081B0B}" destId="{5967BDBC-BE69-4D6E-9F5F-8726D0A6B135}" srcOrd="0" destOrd="0" presId="urn:microsoft.com/office/officeart/2005/8/layout/hierarchy3"/>
    <dgm:cxn modelId="{A7C18B73-A772-4EA7-9935-525C3692C77F}" type="presOf" srcId="{59E010B2-9FF1-4902-9B11-D342A6907D9C}" destId="{85EDBA9A-51F0-4941-B6C3-D24F6E213B90}" srcOrd="0" destOrd="0" presId="urn:microsoft.com/office/officeart/2005/8/layout/hierarchy3"/>
    <dgm:cxn modelId="{ED6CA9A4-D658-4A30-8BA9-3FA99B767515}" type="presOf" srcId="{CFAAC45A-60EE-4011-899E-BC0C0E42597F}" destId="{43E2D3D1-3986-4A73-B622-2AD9DBBF878A}" srcOrd="0" destOrd="0" presId="urn:microsoft.com/office/officeart/2005/8/layout/hierarchy3"/>
    <dgm:cxn modelId="{2003EA4A-4D73-41DB-B2C8-86A665C42BB1}" srcId="{4CB85A09-6D4D-4A39-9B42-2213C248AA28}" destId="{FDED9E59-0CB1-4E83-AC59-247DEDE0EF41}" srcOrd="8" destOrd="0" parTransId="{B305EE00-95E7-434B-8348-3B41E40553ED}" sibTransId="{14DBB096-8C1F-4CEB-B317-885BDD3D9130}"/>
    <dgm:cxn modelId="{A030470F-0DD8-40C9-AD58-ED53B69D50B4}" srcId="{4CB85A09-6D4D-4A39-9B42-2213C248AA28}" destId="{12434338-3DB8-4FD2-8D62-5B7851081B0B}" srcOrd="6" destOrd="0" parTransId="{376D9CFA-D2F0-4953-9ECE-0F82205480D7}" sibTransId="{CA0B83B9-38D2-4B9E-90CB-2DE98B8B4D34}"/>
    <dgm:cxn modelId="{E4AD7A41-580D-4CB6-906E-439FCC863960}" type="presOf" srcId="{ECD1E586-F135-40E1-A775-D3196032524A}" destId="{001960C0-EE7E-4BA3-B26C-A01AFC8E7CE6}" srcOrd="0" destOrd="0" presId="urn:microsoft.com/office/officeart/2005/8/layout/hierarchy3"/>
    <dgm:cxn modelId="{D3A47246-3636-4C03-BD1F-032D9D545975}" type="presOf" srcId="{170D6F90-B720-4332-B8C0-7BCDC0033478}" destId="{76D85C4D-4F6C-4830-86F7-353080EF12BE}" srcOrd="0" destOrd="0" presId="urn:microsoft.com/office/officeart/2005/8/layout/hierarchy3"/>
    <dgm:cxn modelId="{CF5B11A9-8CD3-4515-A56C-4249DBC1D5E1}" type="presOf" srcId="{753D6649-3390-49D8-9FD5-B1C1CF234C05}" destId="{7D17619C-ECEB-41B6-8107-E8ECFB31C490}" srcOrd="0" destOrd="0" presId="urn:microsoft.com/office/officeart/2005/8/layout/hierarchy3"/>
    <dgm:cxn modelId="{D15C5B0C-5626-41DC-B8EA-A12445F81692}" type="presOf" srcId="{052D15DD-2CD4-43CB-AAF8-6D220CC03A31}" destId="{63A57D5C-D92F-4C69-89C8-68619DD14E69}" srcOrd="0" destOrd="0" presId="urn:microsoft.com/office/officeart/2005/8/layout/hierarchy3"/>
    <dgm:cxn modelId="{60459077-1AAC-4A53-A26A-9BD7A3ABBF4B}" type="presOf" srcId="{4CB85A09-6D4D-4A39-9B42-2213C248AA28}" destId="{15DC0202-698D-424C-99CC-BFD3EEF1E92C}" srcOrd="0" destOrd="0" presId="urn:microsoft.com/office/officeart/2005/8/layout/hierarchy3"/>
    <dgm:cxn modelId="{E8EF2B56-7B45-434A-B0BD-CB42C7FBB08D}" type="presOf" srcId="{05447332-70AC-41A2-85F3-1496498F21C5}" destId="{2D6A1929-B19B-4C26-80F0-69613C37EA05}" srcOrd="0" destOrd="0" presId="urn:microsoft.com/office/officeart/2005/8/layout/hierarchy3"/>
    <dgm:cxn modelId="{3C5D19AA-CB4A-49DA-9A6A-FD0D10DE596E}" type="presOf" srcId="{B1AF1EC2-12CF-4A4F-912F-8C6E08CF5A5E}" destId="{B94F51D6-529B-496D-9441-3A96C3FA02AE}" srcOrd="0" destOrd="0" presId="urn:microsoft.com/office/officeart/2005/8/layout/hierarchy3"/>
    <dgm:cxn modelId="{72A8CC9E-8C96-4ACF-9C85-C72A5B172BE9}" type="presOf" srcId="{B305EE00-95E7-434B-8348-3B41E40553ED}" destId="{21622DC0-BC03-4690-A56B-C3EAF4F823F3}" srcOrd="0" destOrd="0" presId="urn:microsoft.com/office/officeart/2005/8/layout/hierarchy3"/>
    <dgm:cxn modelId="{3BF733FB-73D8-49D4-AF21-947277F7F112}" type="presOf" srcId="{DCD4D2FF-72ED-411B-997D-1C6D66823937}" destId="{A3467FDD-D445-40E9-8041-52D40D1DA17A}" srcOrd="0" destOrd="0" presId="urn:microsoft.com/office/officeart/2005/8/layout/hierarchy3"/>
    <dgm:cxn modelId="{9D3F0660-0E66-4B2B-B3CB-D86994E54F6B}" srcId="{4CB85A09-6D4D-4A39-9B42-2213C248AA28}" destId="{59E010B2-9FF1-4902-9B11-D342A6907D9C}" srcOrd="5" destOrd="0" parTransId="{05447332-70AC-41A2-85F3-1496498F21C5}" sibTransId="{00989804-D741-416B-B861-0A12F13A031D}"/>
    <dgm:cxn modelId="{6A16C040-55A0-4D5D-8220-C8EAB27CF3F4}" srcId="{4CB85A09-6D4D-4A39-9B42-2213C248AA28}" destId="{ECD1E586-F135-40E1-A775-D3196032524A}" srcOrd="1" destOrd="0" parTransId="{CFAAC45A-60EE-4011-899E-BC0C0E42597F}" sibTransId="{6B59CFA8-D17A-4794-AD61-69714D88D2BC}"/>
    <dgm:cxn modelId="{66E3DC34-EA4A-4ED0-9E18-47CFFF094C01}" type="presOf" srcId="{C3655008-C4EA-4079-90FB-9976EB3B3EB2}" destId="{852035A1-9FBF-4DBF-96AA-7A18515188AB}" srcOrd="0" destOrd="0" presId="urn:microsoft.com/office/officeart/2005/8/layout/hierarchy3"/>
    <dgm:cxn modelId="{45BC15EA-6E29-4EBD-ADC1-925E99A66BDA}" type="presOf" srcId="{39864FB1-D3A9-4A38-B8E3-99139811BF5A}" destId="{8CDDAD01-2096-42C8-9F44-F86030CE7449}" srcOrd="0" destOrd="0" presId="urn:microsoft.com/office/officeart/2005/8/layout/hierarchy3"/>
    <dgm:cxn modelId="{F90FC730-29AE-4871-BC5A-917B7B66D896}" type="presOf" srcId="{09248646-2278-4374-BD5E-5C925C4BC34F}" destId="{611BAA48-1025-4F3C-8DF1-BFF8EF135195}" srcOrd="0" destOrd="0" presId="urn:microsoft.com/office/officeart/2005/8/layout/hierarchy3"/>
    <dgm:cxn modelId="{8E80A976-8FB1-437C-824A-0776E8714FB1}" srcId="{4CB85A09-6D4D-4A39-9B42-2213C248AA28}" destId="{B1AF1EC2-12CF-4A4F-912F-8C6E08CF5A5E}" srcOrd="0" destOrd="0" parTransId="{052D15DD-2CD4-43CB-AAF8-6D220CC03A31}" sibTransId="{20D434A5-0F76-427D-954C-07460D391016}"/>
    <dgm:cxn modelId="{9085FF68-4221-4864-9F18-EC4C5C953DB5}" srcId="{4CB85A09-6D4D-4A39-9B42-2213C248AA28}" destId="{753D6649-3390-49D8-9FD5-B1C1CF234C05}" srcOrd="4" destOrd="0" parTransId="{39864FB1-D3A9-4A38-B8E3-99139811BF5A}" sibTransId="{0096322B-CFB9-42D1-9B05-E4872A44DC63}"/>
    <dgm:cxn modelId="{E13894B4-872F-4EB7-9E32-49896E9B9F05}" srcId="{4CB85A09-6D4D-4A39-9B42-2213C248AA28}" destId="{FD71AA30-C41D-46CA-BCE2-A28787631AA8}" srcOrd="2" destOrd="0" parTransId="{DCD4D2FF-72ED-411B-997D-1C6D66823937}" sibTransId="{48DD40A1-D9C8-4167-8BD1-E3161CFD3E17}"/>
    <dgm:cxn modelId="{E9741908-EC45-4298-A142-A38F73C46325}" srcId="{170D6F90-B720-4332-B8C0-7BCDC0033478}" destId="{4CB85A09-6D4D-4A39-9B42-2213C248AA28}" srcOrd="0" destOrd="0" parTransId="{BB646396-2C5D-4449-90A0-1F2316E11394}" sibTransId="{751FF52A-F916-4846-AA75-5A7DE64AB2CB}"/>
    <dgm:cxn modelId="{868F79A8-FFDC-49DE-A686-9BCC8E5AB925}" type="presOf" srcId="{4CB85A09-6D4D-4A39-9B42-2213C248AA28}" destId="{30A0738E-FDC5-4F96-BA92-A34A803025C5}" srcOrd="1" destOrd="0" presId="urn:microsoft.com/office/officeart/2005/8/layout/hierarchy3"/>
    <dgm:cxn modelId="{17D621B0-1293-4F7B-9A34-15DA2A5AB01D}" type="presOf" srcId="{376D9CFA-D2F0-4953-9ECE-0F82205480D7}" destId="{61E596BA-3F6E-4D0D-A457-E93FC5D4DA7E}" srcOrd="0" destOrd="0" presId="urn:microsoft.com/office/officeart/2005/8/layout/hierarchy3"/>
    <dgm:cxn modelId="{D04B305B-BE7C-4533-BF40-CC8B9F79BBFD}" type="presParOf" srcId="{76D85C4D-4F6C-4830-86F7-353080EF12BE}" destId="{5ECCCADC-05EC-4016-8EF6-3CE61F0CC4D8}" srcOrd="0" destOrd="0" presId="urn:microsoft.com/office/officeart/2005/8/layout/hierarchy3"/>
    <dgm:cxn modelId="{F145B808-0CFA-43A6-AF05-7515CF423CE9}" type="presParOf" srcId="{5ECCCADC-05EC-4016-8EF6-3CE61F0CC4D8}" destId="{87DE2599-B8A8-4BF3-9452-1F6764E95EC8}" srcOrd="0" destOrd="0" presId="urn:microsoft.com/office/officeart/2005/8/layout/hierarchy3"/>
    <dgm:cxn modelId="{915ACEC5-C84B-4626-B64B-64F48DB234BE}" type="presParOf" srcId="{87DE2599-B8A8-4BF3-9452-1F6764E95EC8}" destId="{15DC0202-698D-424C-99CC-BFD3EEF1E92C}" srcOrd="0" destOrd="0" presId="urn:microsoft.com/office/officeart/2005/8/layout/hierarchy3"/>
    <dgm:cxn modelId="{7D566C21-F8F3-4604-A9AD-45864B5CDA14}" type="presParOf" srcId="{87DE2599-B8A8-4BF3-9452-1F6764E95EC8}" destId="{30A0738E-FDC5-4F96-BA92-A34A803025C5}" srcOrd="1" destOrd="0" presId="urn:microsoft.com/office/officeart/2005/8/layout/hierarchy3"/>
    <dgm:cxn modelId="{BB5BC657-1AC5-4BDE-8BCC-1223C19F0065}" type="presParOf" srcId="{5ECCCADC-05EC-4016-8EF6-3CE61F0CC4D8}" destId="{ECC3D3C0-4993-434A-93CF-A7991CFABB73}" srcOrd="1" destOrd="0" presId="urn:microsoft.com/office/officeart/2005/8/layout/hierarchy3"/>
    <dgm:cxn modelId="{96BD9A86-4E80-428E-A809-83EAC0F56ACA}" type="presParOf" srcId="{ECC3D3C0-4993-434A-93CF-A7991CFABB73}" destId="{63A57D5C-D92F-4C69-89C8-68619DD14E69}" srcOrd="0" destOrd="0" presId="urn:microsoft.com/office/officeart/2005/8/layout/hierarchy3"/>
    <dgm:cxn modelId="{5A464646-6F5B-419C-92A8-9F82027A17E4}" type="presParOf" srcId="{ECC3D3C0-4993-434A-93CF-A7991CFABB73}" destId="{B94F51D6-529B-496D-9441-3A96C3FA02AE}" srcOrd="1" destOrd="0" presId="urn:microsoft.com/office/officeart/2005/8/layout/hierarchy3"/>
    <dgm:cxn modelId="{498F8F33-B9DF-43F8-8E07-3C83EBEDDFD0}" type="presParOf" srcId="{ECC3D3C0-4993-434A-93CF-A7991CFABB73}" destId="{43E2D3D1-3986-4A73-B622-2AD9DBBF878A}" srcOrd="2" destOrd="0" presId="urn:microsoft.com/office/officeart/2005/8/layout/hierarchy3"/>
    <dgm:cxn modelId="{671A00F8-6EBA-489F-8D19-2EFCA31DBED2}" type="presParOf" srcId="{ECC3D3C0-4993-434A-93CF-A7991CFABB73}" destId="{001960C0-EE7E-4BA3-B26C-A01AFC8E7CE6}" srcOrd="3" destOrd="0" presId="urn:microsoft.com/office/officeart/2005/8/layout/hierarchy3"/>
    <dgm:cxn modelId="{3AF52A37-40F7-460E-9275-23505FB5FA3A}" type="presParOf" srcId="{ECC3D3C0-4993-434A-93CF-A7991CFABB73}" destId="{A3467FDD-D445-40E9-8041-52D40D1DA17A}" srcOrd="4" destOrd="0" presId="urn:microsoft.com/office/officeart/2005/8/layout/hierarchy3"/>
    <dgm:cxn modelId="{01864736-DA5F-40A7-8BA4-86DF2EC84E94}" type="presParOf" srcId="{ECC3D3C0-4993-434A-93CF-A7991CFABB73}" destId="{BAAE4C90-C215-4E16-AB20-FD2575269856}" srcOrd="5" destOrd="0" presId="urn:microsoft.com/office/officeart/2005/8/layout/hierarchy3"/>
    <dgm:cxn modelId="{91FCCAE7-7482-422D-8ACD-A93CD4FEC45A}" type="presParOf" srcId="{ECC3D3C0-4993-434A-93CF-A7991CFABB73}" destId="{852035A1-9FBF-4DBF-96AA-7A18515188AB}" srcOrd="6" destOrd="0" presId="urn:microsoft.com/office/officeart/2005/8/layout/hierarchy3"/>
    <dgm:cxn modelId="{16D35A7B-3769-4B48-B873-B74B03CC1A5E}" type="presParOf" srcId="{ECC3D3C0-4993-434A-93CF-A7991CFABB73}" destId="{611BAA48-1025-4F3C-8DF1-BFF8EF135195}" srcOrd="7" destOrd="0" presId="urn:microsoft.com/office/officeart/2005/8/layout/hierarchy3"/>
    <dgm:cxn modelId="{B40D6CDE-2B38-4969-BD7D-63A1B50E07D5}" type="presParOf" srcId="{ECC3D3C0-4993-434A-93CF-A7991CFABB73}" destId="{8CDDAD01-2096-42C8-9F44-F86030CE7449}" srcOrd="8" destOrd="0" presId="urn:microsoft.com/office/officeart/2005/8/layout/hierarchy3"/>
    <dgm:cxn modelId="{F09DB6BF-AB94-48B0-9796-E378B99B87F3}" type="presParOf" srcId="{ECC3D3C0-4993-434A-93CF-A7991CFABB73}" destId="{7D17619C-ECEB-41B6-8107-E8ECFB31C490}" srcOrd="9" destOrd="0" presId="urn:microsoft.com/office/officeart/2005/8/layout/hierarchy3"/>
    <dgm:cxn modelId="{BB13C250-545B-4530-8104-0DDC8E647177}" type="presParOf" srcId="{ECC3D3C0-4993-434A-93CF-A7991CFABB73}" destId="{2D6A1929-B19B-4C26-80F0-69613C37EA05}" srcOrd="10" destOrd="0" presId="urn:microsoft.com/office/officeart/2005/8/layout/hierarchy3"/>
    <dgm:cxn modelId="{C1660192-DF59-4B87-97BA-97D1883FC082}" type="presParOf" srcId="{ECC3D3C0-4993-434A-93CF-A7991CFABB73}" destId="{85EDBA9A-51F0-4941-B6C3-D24F6E213B90}" srcOrd="11" destOrd="0" presId="urn:microsoft.com/office/officeart/2005/8/layout/hierarchy3"/>
    <dgm:cxn modelId="{F8B002E9-B362-49E2-B7E0-B03D06AECE24}" type="presParOf" srcId="{ECC3D3C0-4993-434A-93CF-A7991CFABB73}" destId="{61E596BA-3F6E-4D0D-A457-E93FC5D4DA7E}" srcOrd="12" destOrd="0" presId="urn:microsoft.com/office/officeart/2005/8/layout/hierarchy3"/>
    <dgm:cxn modelId="{BB281DB6-9C08-4366-8C48-65E01E70BE6D}" type="presParOf" srcId="{ECC3D3C0-4993-434A-93CF-A7991CFABB73}" destId="{5967BDBC-BE69-4D6E-9F5F-8726D0A6B135}" srcOrd="13" destOrd="0" presId="urn:microsoft.com/office/officeart/2005/8/layout/hierarchy3"/>
    <dgm:cxn modelId="{CE290DE0-7ABB-490C-A5D9-2FF94D9DCD1B}" type="presParOf" srcId="{ECC3D3C0-4993-434A-93CF-A7991CFABB73}" destId="{AABA6A3E-2C42-4ACF-A71F-4A36A019A0C6}" srcOrd="14" destOrd="0" presId="urn:microsoft.com/office/officeart/2005/8/layout/hierarchy3"/>
    <dgm:cxn modelId="{C40CE3FF-8546-4473-83D2-A4E6B65F0C8E}" type="presParOf" srcId="{ECC3D3C0-4993-434A-93CF-A7991CFABB73}" destId="{835A13F8-66FE-4F2D-AAED-2CB59418C165}" srcOrd="15" destOrd="0" presId="urn:microsoft.com/office/officeart/2005/8/layout/hierarchy3"/>
    <dgm:cxn modelId="{3869EB01-6D76-486D-A8E2-923201655A19}" type="presParOf" srcId="{ECC3D3C0-4993-434A-93CF-A7991CFABB73}" destId="{21622DC0-BC03-4690-A56B-C3EAF4F823F3}" srcOrd="16" destOrd="0" presId="urn:microsoft.com/office/officeart/2005/8/layout/hierarchy3"/>
    <dgm:cxn modelId="{CF564C3E-FBCD-45B9-97EE-185F87277396}" type="presParOf" srcId="{ECC3D3C0-4993-434A-93CF-A7991CFABB73}" destId="{D1BD9792-38E1-463D-AEB2-492F8F7F999D}" srcOrd="17"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1B8A32-0A69-41E5-89A1-CD911A34CF81}" type="doc">
      <dgm:prSet loTypeId="urn:microsoft.com/office/officeart/2005/8/layout/process4" loCatId="list" qsTypeId="urn:microsoft.com/office/officeart/2005/8/quickstyle/simple1" qsCatId="simple" csTypeId="urn:microsoft.com/office/officeart/2005/8/colors/accent4_2" csCatId="accent4" phldr="1"/>
      <dgm:spPr/>
      <dgm:t>
        <a:bodyPr/>
        <a:lstStyle/>
        <a:p>
          <a:endParaRPr lang="ru-RU"/>
        </a:p>
      </dgm:t>
    </dgm:pt>
    <dgm:pt modelId="{14645E80-9557-4B5A-BE01-C1BBEEA80DA8}">
      <dgm:prSet phldrT="[Текст]"/>
      <dgm:spPr/>
      <dgm:t>
        <a:bodyPr/>
        <a:lstStyle/>
        <a:p>
          <a:r>
            <a:rPr lang="ru-RU" b="1" dirty="0" smtClean="0"/>
            <a:t>Холодный </a:t>
          </a:r>
          <a:r>
            <a:rPr lang="ru-RU" b="1" dirty="0" err="1" smtClean="0"/>
            <a:t>обзвон</a:t>
          </a:r>
          <a:endParaRPr lang="ru-RU" dirty="0"/>
        </a:p>
      </dgm:t>
    </dgm:pt>
    <dgm:pt modelId="{E615845E-C97A-42E8-92E9-4302ADFC4060}" type="parTrans" cxnId="{7865EC01-CDD0-47FF-A77A-291C0EFCE854}">
      <dgm:prSet/>
      <dgm:spPr/>
      <dgm:t>
        <a:bodyPr/>
        <a:lstStyle/>
        <a:p>
          <a:endParaRPr lang="ru-RU"/>
        </a:p>
      </dgm:t>
    </dgm:pt>
    <dgm:pt modelId="{C0FD2454-7FD7-4204-87A1-DB58FFB8FF57}" type="sibTrans" cxnId="{7865EC01-CDD0-47FF-A77A-291C0EFCE854}">
      <dgm:prSet/>
      <dgm:spPr/>
      <dgm:t>
        <a:bodyPr/>
        <a:lstStyle/>
        <a:p>
          <a:endParaRPr lang="ru-RU"/>
        </a:p>
      </dgm:t>
    </dgm:pt>
    <dgm:pt modelId="{EC011240-773B-459D-B4C6-A3A37DA51668}">
      <dgm:prSet/>
      <dgm:spPr/>
      <dgm:t>
        <a:bodyPr/>
        <a:lstStyle/>
        <a:p>
          <a:r>
            <a:rPr lang="ru-RU" b="1" dirty="0" smtClean="0"/>
            <a:t>Ответ хором</a:t>
          </a:r>
          <a:endParaRPr lang="ru-RU" dirty="0"/>
        </a:p>
      </dgm:t>
    </dgm:pt>
    <dgm:pt modelId="{A66F913D-D32F-424E-850D-BBDA4B0B87E9}" type="parTrans" cxnId="{FCC0B817-060B-4638-8DE5-ED33764A8276}">
      <dgm:prSet/>
      <dgm:spPr/>
      <dgm:t>
        <a:bodyPr/>
        <a:lstStyle/>
        <a:p>
          <a:endParaRPr lang="ru-RU"/>
        </a:p>
      </dgm:t>
    </dgm:pt>
    <dgm:pt modelId="{63991410-7EE9-44EB-8DBD-5372E7A9687F}" type="sibTrans" cxnId="{FCC0B817-060B-4638-8DE5-ED33764A8276}">
      <dgm:prSet/>
      <dgm:spPr/>
      <dgm:t>
        <a:bodyPr/>
        <a:lstStyle/>
        <a:p>
          <a:endParaRPr lang="ru-RU"/>
        </a:p>
      </dgm:t>
    </dgm:pt>
    <dgm:pt modelId="{5D6939FD-B70F-4EEA-83F0-1F4E16A96D95}">
      <dgm:prSet/>
      <dgm:spPr/>
      <dgm:t>
        <a:bodyPr/>
        <a:lstStyle/>
        <a:p>
          <a:r>
            <a:rPr lang="ru-RU" b="1" dirty="0" smtClean="0"/>
            <a:t>Опрос по цепочке</a:t>
          </a:r>
          <a:r>
            <a:rPr lang="ru-RU" dirty="0" smtClean="0"/>
            <a:t>. </a:t>
          </a:r>
          <a:endParaRPr lang="ru-RU" dirty="0"/>
        </a:p>
      </dgm:t>
    </dgm:pt>
    <dgm:pt modelId="{54A2E7B1-21FE-448E-BE35-92512EFC32D9}" type="parTrans" cxnId="{70007791-3934-49A2-8580-AAA0AB0EACD3}">
      <dgm:prSet/>
      <dgm:spPr/>
      <dgm:t>
        <a:bodyPr/>
        <a:lstStyle/>
        <a:p>
          <a:endParaRPr lang="ru-RU"/>
        </a:p>
      </dgm:t>
    </dgm:pt>
    <dgm:pt modelId="{B672CA08-A2B3-4512-A731-BD9FDFBB0FA0}" type="sibTrans" cxnId="{70007791-3934-49A2-8580-AAA0AB0EACD3}">
      <dgm:prSet/>
      <dgm:spPr/>
      <dgm:t>
        <a:bodyPr/>
        <a:lstStyle/>
        <a:p>
          <a:endParaRPr lang="ru-RU"/>
        </a:p>
      </dgm:t>
    </dgm:pt>
    <dgm:pt modelId="{49F8D175-CB53-47B4-8742-23E23FAF39BE}">
      <dgm:prSet/>
      <dgm:spPr/>
      <dgm:t>
        <a:bodyPr/>
        <a:lstStyle/>
        <a:p>
          <a:r>
            <a:rPr lang="ru-RU" b="1" dirty="0" smtClean="0"/>
            <a:t>Опрос шепотом</a:t>
          </a:r>
          <a:r>
            <a:rPr lang="ru-RU" dirty="0" smtClean="0"/>
            <a:t>. </a:t>
          </a:r>
          <a:endParaRPr lang="ru-RU" dirty="0"/>
        </a:p>
      </dgm:t>
    </dgm:pt>
    <dgm:pt modelId="{F2725AEB-975B-4B79-8052-A606E657A935}" type="parTrans" cxnId="{74D7C6CC-FDC7-462C-9192-325644156F40}">
      <dgm:prSet/>
      <dgm:spPr/>
      <dgm:t>
        <a:bodyPr/>
        <a:lstStyle/>
        <a:p>
          <a:endParaRPr lang="ru-RU"/>
        </a:p>
      </dgm:t>
    </dgm:pt>
    <dgm:pt modelId="{41648185-6931-4126-8DCE-E554BFDA8807}" type="sibTrans" cxnId="{74D7C6CC-FDC7-462C-9192-325644156F40}">
      <dgm:prSet/>
      <dgm:spPr/>
      <dgm:t>
        <a:bodyPr/>
        <a:lstStyle/>
        <a:p>
          <a:endParaRPr lang="ru-RU"/>
        </a:p>
      </dgm:t>
    </dgm:pt>
    <dgm:pt modelId="{D8B0CF05-B638-4D08-ABA1-0512898DC31C}">
      <dgm:prSet/>
      <dgm:spPr/>
      <dgm:t>
        <a:bodyPr/>
        <a:lstStyle/>
        <a:p>
          <a:r>
            <a:rPr lang="ru-RU" b="1" dirty="0" smtClean="0"/>
            <a:t>«Слепой жребий»</a:t>
          </a:r>
          <a:r>
            <a:rPr lang="ru-RU" dirty="0" smtClean="0"/>
            <a:t>. </a:t>
          </a:r>
          <a:endParaRPr lang="ru-RU" dirty="0"/>
        </a:p>
      </dgm:t>
    </dgm:pt>
    <dgm:pt modelId="{BF41B251-7DA0-4086-A3F9-8FC265916E73}" type="parTrans" cxnId="{51317C7A-645D-4AC7-8156-D67A7BEED6C3}">
      <dgm:prSet/>
      <dgm:spPr/>
      <dgm:t>
        <a:bodyPr/>
        <a:lstStyle/>
        <a:p>
          <a:endParaRPr lang="ru-RU"/>
        </a:p>
      </dgm:t>
    </dgm:pt>
    <dgm:pt modelId="{2767D51B-E95D-4FAC-A4EC-E5A0AF25BD02}" type="sibTrans" cxnId="{51317C7A-645D-4AC7-8156-D67A7BEED6C3}">
      <dgm:prSet/>
      <dgm:spPr/>
      <dgm:t>
        <a:bodyPr/>
        <a:lstStyle/>
        <a:p>
          <a:endParaRPr lang="ru-RU"/>
        </a:p>
      </dgm:t>
    </dgm:pt>
    <dgm:pt modelId="{420DA1A9-28FC-45DF-A4A7-52607938E3D1}">
      <dgm:prSet phldrT="[Текст]" custT="1"/>
      <dgm:spPr/>
      <dgm:t>
        <a:bodyPr/>
        <a:lstStyle/>
        <a:p>
          <a:r>
            <a:rPr lang="ru-RU" sz="1400" smtClean="0"/>
            <a:t>— стратегия заключается в том, чтобы вызывать на уроке не только тех, кто поднимает руку, но скорее тех, кому достается мало времени. </a:t>
          </a:r>
          <a:r>
            <a:rPr lang="ru-RU" sz="1400" dirty="0" smtClean="0"/>
            <a:t>Так эти ученики будут постоянно готовы к тому, что им нужно активно участвовать в уроке*.</a:t>
          </a:r>
          <a:endParaRPr lang="ru-RU" sz="1400" dirty="0"/>
        </a:p>
      </dgm:t>
    </dgm:pt>
    <dgm:pt modelId="{998AEB26-FE5D-45AF-80F7-8997859E4013}" type="parTrans" cxnId="{FE3286F7-CFD9-4414-A640-B0B283E0D959}">
      <dgm:prSet/>
      <dgm:spPr/>
      <dgm:t>
        <a:bodyPr/>
        <a:lstStyle/>
        <a:p>
          <a:endParaRPr lang="ru-RU"/>
        </a:p>
      </dgm:t>
    </dgm:pt>
    <dgm:pt modelId="{08C5593E-87E8-401F-90FC-DDC00B3D5686}" type="sibTrans" cxnId="{FE3286F7-CFD9-4414-A640-B0B283E0D959}">
      <dgm:prSet/>
      <dgm:spPr/>
      <dgm:t>
        <a:bodyPr/>
        <a:lstStyle/>
        <a:p>
          <a:endParaRPr lang="ru-RU"/>
        </a:p>
      </dgm:t>
    </dgm:pt>
    <dgm:pt modelId="{CA369AB2-5C44-4924-B0B8-27B047F16B4B}">
      <dgm:prSet custT="1"/>
      <dgm:spPr/>
      <dgm:t>
        <a:bodyPr/>
        <a:lstStyle/>
        <a:p>
          <a:r>
            <a:rPr lang="ru-RU" sz="1400" smtClean="0"/>
            <a:t>— </a:t>
          </a:r>
          <a:r>
            <a:rPr lang="ru-RU" sz="1400" dirty="0" smtClean="0"/>
            <a:t>на вопрос учителя должен отвечать весь класс (именно весь, без исключения!). Эта техника хороша для несложных вопросов, для проверки домашнего задания, для закрытых вопросов, на которые можно ответить «да» или «нет». </a:t>
          </a:r>
          <a:r>
            <a:rPr lang="ru-RU" sz="1400" smtClean="0"/>
            <a:t>Учитель может дать сигнал (словами или жестом), чтобы дети не отвечали сразу, а через несколько секунд размышления. </a:t>
          </a:r>
          <a:r>
            <a:rPr lang="ru-RU" sz="1400" dirty="0" smtClean="0"/>
            <a:t>Это делает урок более энергичным, а детей более вовлеченными.</a:t>
          </a:r>
          <a:endParaRPr lang="ru-RU" sz="1400" dirty="0"/>
        </a:p>
      </dgm:t>
    </dgm:pt>
    <dgm:pt modelId="{AA596756-F6FC-4F6C-B699-7C5F4018D271}" type="parTrans" cxnId="{0043A10B-0893-4C89-BD0A-735D415DEF4A}">
      <dgm:prSet/>
      <dgm:spPr/>
      <dgm:t>
        <a:bodyPr/>
        <a:lstStyle/>
        <a:p>
          <a:endParaRPr lang="ru-RU"/>
        </a:p>
      </dgm:t>
    </dgm:pt>
    <dgm:pt modelId="{477B9FB3-2931-4015-B8BC-14F9B461FB3A}" type="sibTrans" cxnId="{0043A10B-0893-4C89-BD0A-735D415DEF4A}">
      <dgm:prSet/>
      <dgm:spPr/>
      <dgm:t>
        <a:bodyPr/>
        <a:lstStyle/>
        <a:p>
          <a:endParaRPr lang="ru-RU"/>
        </a:p>
      </dgm:t>
    </dgm:pt>
    <dgm:pt modelId="{62917FB8-D81B-4421-9C45-6A0728C9B4FF}">
      <dgm:prSet custT="1"/>
      <dgm:spPr/>
      <dgm:t>
        <a:bodyPr/>
        <a:lstStyle/>
        <a:p>
          <a:r>
            <a:rPr lang="ru-RU" sz="1400" smtClean="0"/>
            <a:t>Учитель </a:t>
          </a:r>
          <a:r>
            <a:rPr lang="ru-RU" sz="1400" dirty="0" smtClean="0"/>
            <a:t>может попросить отвечающего ученика прерваться в любой момент и предложить другому ученику закончить мысль.</a:t>
          </a:r>
          <a:endParaRPr lang="ru-RU" sz="1400" dirty="0"/>
        </a:p>
      </dgm:t>
    </dgm:pt>
    <dgm:pt modelId="{4BC479CA-7DFE-451D-975C-CAC0E74EA69E}" type="parTrans" cxnId="{4076742D-BDDA-4794-8ED8-0022FDAFC934}">
      <dgm:prSet/>
      <dgm:spPr/>
      <dgm:t>
        <a:bodyPr/>
        <a:lstStyle/>
        <a:p>
          <a:endParaRPr lang="ru-RU"/>
        </a:p>
      </dgm:t>
    </dgm:pt>
    <dgm:pt modelId="{100C3795-66A1-4D6D-9186-01F97A054E55}" type="sibTrans" cxnId="{4076742D-BDDA-4794-8ED8-0022FDAFC934}">
      <dgm:prSet/>
      <dgm:spPr/>
      <dgm:t>
        <a:bodyPr/>
        <a:lstStyle/>
        <a:p>
          <a:endParaRPr lang="ru-RU"/>
        </a:p>
      </dgm:t>
    </dgm:pt>
    <dgm:pt modelId="{B957A1D7-2298-4CB9-8783-1493EBE70754}">
      <dgm:prSet custT="1"/>
      <dgm:spPr/>
      <dgm:t>
        <a:bodyPr/>
        <a:lstStyle/>
        <a:p>
          <a:r>
            <a:rPr lang="ru-RU" sz="1400" smtClean="0"/>
            <a:t>Если </a:t>
          </a:r>
          <a:r>
            <a:rPr lang="ru-RU" sz="1400" dirty="0" smtClean="0"/>
            <a:t>учителю нужно довольно продолжительное время на опрос одного ученика, другим в то же время предлагается письменное задание. С вызванным учеником педагог говорит полушепотом, чтобы не мешать остальным.</a:t>
          </a:r>
          <a:endParaRPr lang="ru-RU" sz="1400" dirty="0"/>
        </a:p>
      </dgm:t>
    </dgm:pt>
    <dgm:pt modelId="{50D5B47A-8FAC-494F-9181-951847DA7429}" type="parTrans" cxnId="{7BF42B94-FF23-48F1-8461-572200C7E8B5}">
      <dgm:prSet/>
      <dgm:spPr/>
      <dgm:t>
        <a:bodyPr/>
        <a:lstStyle/>
        <a:p>
          <a:endParaRPr lang="ru-RU"/>
        </a:p>
      </dgm:t>
    </dgm:pt>
    <dgm:pt modelId="{65ABCD8E-21B4-45B6-B9FF-45869AD02A3A}" type="sibTrans" cxnId="{7BF42B94-FF23-48F1-8461-572200C7E8B5}">
      <dgm:prSet/>
      <dgm:spPr/>
      <dgm:t>
        <a:bodyPr/>
        <a:lstStyle/>
        <a:p>
          <a:endParaRPr lang="ru-RU"/>
        </a:p>
      </dgm:t>
    </dgm:pt>
    <dgm:pt modelId="{FB9992C1-0565-4E66-93B8-4FD398910600}">
      <dgm:prSet custT="1"/>
      <dgm:spPr/>
      <dgm:t>
        <a:bodyPr/>
        <a:lstStyle/>
        <a:p>
          <a:pPr>
            <a:spcAft>
              <a:spcPts val="0"/>
            </a:spcAft>
          </a:pPr>
          <a:r>
            <a:rPr lang="ru-RU" sz="1200" dirty="0" smtClean="0"/>
            <a:t>Учитель при вызове учеников ориентируется не на количество оценок в журнале, а на случайный жребий. Например, называет ряд случайных чисел и математические действия и просит нескольких человек подсчитать. Получившееся число — это номер человека по журналу, который должен отвечать («Дети, первое число 5, умножьте его на 4, прибавьте 12. Сколько получилось?.. 32. Так, у нас в классе меньше учеников, поэтому умножьте первую и вторую цифру в числе. </a:t>
          </a:r>
          <a:r>
            <a:rPr lang="en-US" sz="1200" dirty="0" err="1" smtClean="0"/>
            <a:t>Итак</a:t>
          </a:r>
          <a:r>
            <a:rPr lang="en-US" sz="1200" dirty="0" smtClean="0"/>
            <a:t>, к </a:t>
          </a:r>
          <a:r>
            <a:rPr lang="en-US" sz="1200" dirty="0" err="1" smtClean="0"/>
            <a:t>доске</a:t>
          </a:r>
          <a:r>
            <a:rPr lang="en-US" sz="1200" dirty="0" smtClean="0"/>
            <a:t> </a:t>
          </a:r>
          <a:r>
            <a:rPr lang="en-US" sz="1200" dirty="0" err="1" smtClean="0"/>
            <a:t>пойдет</a:t>
          </a:r>
          <a:r>
            <a:rPr lang="en-US" sz="1200" dirty="0" smtClean="0"/>
            <a:t> 6-й </a:t>
          </a:r>
          <a:r>
            <a:rPr lang="en-US" sz="1200" dirty="0" err="1" smtClean="0"/>
            <a:t>номер</a:t>
          </a:r>
          <a:r>
            <a:rPr lang="en-US" sz="1200" dirty="0" smtClean="0"/>
            <a:t> </a:t>
          </a:r>
          <a:r>
            <a:rPr lang="en-US" sz="1200" dirty="0" err="1" smtClean="0"/>
            <a:t>по</a:t>
          </a:r>
          <a:r>
            <a:rPr lang="en-US" sz="1200" dirty="0" smtClean="0"/>
            <a:t> </a:t>
          </a:r>
          <a:r>
            <a:rPr lang="en-US" sz="1200" dirty="0" err="1" smtClean="0"/>
            <a:t>журналу</a:t>
          </a:r>
          <a:r>
            <a:rPr lang="en-US" sz="1200" dirty="0" smtClean="0"/>
            <a:t>, </a:t>
          </a:r>
          <a:r>
            <a:rPr lang="en-US" sz="1200" dirty="0" err="1" smtClean="0"/>
            <a:t>это</a:t>
          </a:r>
          <a:r>
            <a:rPr lang="en-US" sz="1200" dirty="0" smtClean="0"/>
            <a:t> …»)</a:t>
          </a:r>
          <a:endParaRPr lang="ru-RU" sz="1200" dirty="0"/>
        </a:p>
      </dgm:t>
    </dgm:pt>
    <dgm:pt modelId="{73B0A301-7704-4B70-AC4F-5B2B473B423A}" type="parTrans" cxnId="{9AC32856-7BD8-498B-B6B9-C103FC2075DD}">
      <dgm:prSet/>
      <dgm:spPr/>
      <dgm:t>
        <a:bodyPr/>
        <a:lstStyle/>
        <a:p>
          <a:endParaRPr lang="ru-RU"/>
        </a:p>
      </dgm:t>
    </dgm:pt>
    <dgm:pt modelId="{E4B5BF3C-2221-47BC-8C68-34BDB8EA496A}" type="sibTrans" cxnId="{9AC32856-7BD8-498B-B6B9-C103FC2075DD}">
      <dgm:prSet/>
      <dgm:spPr/>
      <dgm:t>
        <a:bodyPr/>
        <a:lstStyle/>
        <a:p>
          <a:endParaRPr lang="ru-RU"/>
        </a:p>
      </dgm:t>
    </dgm:pt>
    <dgm:pt modelId="{41B546CB-58D5-48DD-9AED-A6C7CB82E7F8}" type="pres">
      <dgm:prSet presAssocID="{271B8A32-0A69-41E5-89A1-CD911A34CF81}" presName="Name0" presStyleCnt="0">
        <dgm:presLayoutVars>
          <dgm:dir/>
          <dgm:animLvl val="lvl"/>
          <dgm:resizeHandles val="exact"/>
        </dgm:presLayoutVars>
      </dgm:prSet>
      <dgm:spPr/>
      <dgm:t>
        <a:bodyPr/>
        <a:lstStyle/>
        <a:p>
          <a:endParaRPr lang="ru-RU"/>
        </a:p>
      </dgm:t>
    </dgm:pt>
    <dgm:pt modelId="{B1FF119A-221A-483F-B222-DF7B53C4946E}" type="pres">
      <dgm:prSet presAssocID="{D8B0CF05-B638-4D08-ABA1-0512898DC31C}" presName="boxAndChildren" presStyleCnt="0"/>
      <dgm:spPr/>
    </dgm:pt>
    <dgm:pt modelId="{9D50C1B8-E707-4278-8A13-A570AAEB67B8}" type="pres">
      <dgm:prSet presAssocID="{D8B0CF05-B638-4D08-ABA1-0512898DC31C}" presName="parentTextBox" presStyleLbl="node1" presStyleIdx="0" presStyleCnt="5"/>
      <dgm:spPr/>
      <dgm:t>
        <a:bodyPr/>
        <a:lstStyle/>
        <a:p>
          <a:endParaRPr lang="ru-RU"/>
        </a:p>
      </dgm:t>
    </dgm:pt>
    <dgm:pt modelId="{8BE996DC-1E98-4C08-BA64-735EACF5F4D9}" type="pres">
      <dgm:prSet presAssocID="{D8B0CF05-B638-4D08-ABA1-0512898DC31C}" presName="entireBox" presStyleLbl="node1" presStyleIdx="0" presStyleCnt="5"/>
      <dgm:spPr/>
      <dgm:t>
        <a:bodyPr/>
        <a:lstStyle/>
        <a:p>
          <a:endParaRPr lang="ru-RU"/>
        </a:p>
      </dgm:t>
    </dgm:pt>
    <dgm:pt modelId="{9FB46D4D-5A2B-495E-8456-DC6E8DB591D5}" type="pres">
      <dgm:prSet presAssocID="{D8B0CF05-B638-4D08-ABA1-0512898DC31C}" presName="descendantBox" presStyleCnt="0"/>
      <dgm:spPr/>
    </dgm:pt>
    <dgm:pt modelId="{B09142E0-66D8-4755-8D1D-19041D1CCC7D}" type="pres">
      <dgm:prSet presAssocID="{FB9992C1-0565-4E66-93B8-4FD398910600}" presName="childTextBox" presStyleLbl="fgAccFollowNode1" presStyleIdx="0" presStyleCnt="5" custScaleY="145561">
        <dgm:presLayoutVars>
          <dgm:bulletEnabled val="1"/>
        </dgm:presLayoutVars>
      </dgm:prSet>
      <dgm:spPr/>
      <dgm:t>
        <a:bodyPr/>
        <a:lstStyle/>
        <a:p>
          <a:endParaRPr lang="ru-RU"/>
        </a:p>
      </dgm:t>
    </dgm:pt>
    <dgm:pt modelId="{D8FB3544-5071-4523-875B-097ACEAB69E5}" type="pres">
      <dgm:prSet presAssocID="{41648185-6931-4126-8DCE-E554BFDA8807}" presName="sp" presStyleCnt="0"/>
      <dgm:spPr/>
    </dgm:pt>
    <dgm:pt modelId="{65891B16-B44D-4FFA-A9C0-8B24D1F8063F}" type="pres">
      <dgm:prSet presAssocID="{49F8D175-CB53-47B4-8742-23E23FAF39BE}" presName="arrowAndChildren" presStyleCnt="0"/>
      <dgm:spPr/>
    </dgm:pt>
    <dgm:pt modelId="{5B23531E-C25C-4DDD-84A9-4D0292AB3507}" type="pres">
      <dgm:prSet presAssocID="{49F8D175-CB53-47B4-8742-23E23FAF39BE}" presName="parentTextArrow" presStyleLbl="node1" presStyleIdx="0" presStyleCnt="5"/>
      <dgm:spPr/>
      <dgm:t>
        <a:bodyPr/>
        <a:lstStyle/>
        <a:p>
          <a:endParaRPr lang="ru-RU"/>
        </a:p>
      </dgm:t>
    </dgm:pt>
    <dgm:pt modelId="{2C982AA0-7D8C-4744-8536-FBBA951FC3A3}" type="pres">
      <dgm:prSet presAssocID="{49F8D175-CB53-47B4-8742-23E23FAF39BE}" presName="arrow" presStyleLbl="node1" presStyleIdx="1" presStyleCnt="5"/>
      <dgm:spPr/>
      <dgm:t>
        <a:bodyPr/>
        <a:lstStyle/>
        <a:p>
          <a:endParaRPr lang="ru-RU"/>
        </a:p>
      </dgm:t>
    </dgm:pt>
    <dgm:pt modelId="{7AC1B8BC-D2ED-4DF3-A88E-2B96D3D0A3BB}" type="pres">
      <dgm:prSet presAssocID="{49F8D175-CB53-47B4-8742-23E23FAF39BE}" presName="descendantArrow" presStyleCnt="0"/>
      <dgm:spPr/>
    </dgm:pt>
    <dgm:pt modelId="{83D18636-0712-452D-89D4-ADF5AD79A66F}" type="pres">
      <dgm:prSet presAssocID="{B957A1D7-2298-4CB9-8783-1493EBE70754}" presName="childTextArrow" presStyleLbl="fgAccFollowNode1" presStyleIdx="1" presStyleCnt="5" custScaleY="141709">
        <dgm:presLayoutVars>
          <dgm:bulletEnabled val="1"/>
        </dgm:presLayoutVars>
      </dgm:prSet>
      <dgm:spPr/>
      <dgm:t>
        <a:bodyPr/>
        <a:lstStyle/>
        <a:p>
          <a:endParaRPr lang="ru-RU"/>
        </a:p>
      </dgm:t>
    </dgm:pt>
    <dgm:pt modelId="{2E39BAB3-C4A2-46AC-BA13-058E85B678E4}" type="pres">
      <dgm:prSet presAssocID="{B672CA08-A2B3-4512-A731-BD9FDFBB0FA0}" presName="sp" presStyleCnt="0"/>
      <dgm:spPr/>
    </dgm:pt>
    <dgm:pt modelId="{2DD09332-C4AD-4A30-8456-C909AFA5C6DC}" type="pres">
      <dgm:prSet presAssocID="{5D6939FD-B70F-4EEA-83F0-1F4E16A96D95}" presName="arrowAndChildren" presStyleCnt="0"/>
      <dgm:spPr/>
    </dgm:pt>
    <dgm:pt modelId="{C6A1E591-9815-47D4-B730-337291657C08}" type="pres">
      <dgm:prSet presAssocID="{5D6939FD-B70F-4EEA-83F0-1F4E16A96D95}" presName="parentTextArrow" presStyleLbl="node1" presStyleIdx="1" presStyleCnt="5"/>
      <dgm:spPr/>
      <dgm:t>
        <a:bodyPr/>
        <a:lstStyle/>
        <a:p>
          <a:endParaRPr lang="ru-RU"/>
        </a:p>
      </dgm:t>
    </dgm:pt>
    <dgm:pt modelId="{34A6AEF1-8DEC-44F2-A61B-E64A7BDFD5F5}" type="pres">
      <dgm:prSet presAssocID="{5D6939FD-B70F-4EEA-83F0-1F4E16A96D95}" presName="arrow" presStyleLbl="node1" presStyleIdx="2" presStyleCnt="5"/>
      <dgm:spPr/>
      <dgm:t>
        <a:bodyPr/>
        <a:lstStyle/>
        <a:p>
          <a:endParaRPr lang="ru-RU"/>
        </a:p>
      </dgm:t>
    </dgm:pt>
    <dgm:pt modelId="{EFBF5248-C28E-4A3E-AC70-99CE47A74A39}" type="pres">
      <dgm:prSet presAssocID="{5D6939FD-B70F-4EEA-83F0-1F4E16A96D95}" presName="descendantArrow" presStyleCnt="0"/>
      <dgm:spPr/>
    </dgm:pt>
    <dgm:pt modelId="{F9CBFB1D-6F27-4547-9CB2-F53B40690F9D}" type="pres">
      <dgm:prSet presAssocID="{62917FB8-D81B-4421-9C45-6A0728C9B4FF}" presName="childTextArrow" presStyleLbl="fgAccFollowNode1" presStyleIdx="2" presStyleCnt="5" custScaleY="141709">
        <dgm:presLayoutVars>
          <dgm:bulletEnabled val="1"/>
        </dgm:presLayoutVars>
      </dgm:prSet>
      <dgm:spPr/>
      <dgm:t>
        <a:bodyPr/>
        <a:lstStyle/>
        <a:p>
          <a:endParaRPr lang="ru-RU"/>
        </a:p>
      </dgm:t>
    </dgm:pt>
    <dgm:pt modelId="{99D571C5-FA5B-4D7F-8086-82646E96E3F5}" type="pres">
      <dgm:prSet presAssocID="{63991410-7EE9-44EB-8DBD-5372E7A9687F}" presName="sp" presStyleCnt="0"/>
      <dgm:spPr/>
    </dgm:pt>
    <dgm:pt modelId="{AEF3FDD9-6CC7-414C-AEF1-82124E2780D2}" type="pres">
      <dgm:prSet presAssocID="{EC011240-773B-459D-B4C6-A3A37DA51668}" presName="arrowAndChildren" presStyleCnt="0"/>
      <dgm:spPr/>
    </dgm:pt>
    <dgm:pt modelId="{D8BC97D5-2409-4274-8C57-C51061782214}" type="pres">
      <dgm:prSet presAssocID="{EC011240-773B-459D-B4C6-A3A37DA51668}" presName="parentTextArrow" presStyleLbl="node1" presStyleIdx="2" presStyleCnt="5"/>
      <dgm:spPr/>
      <dgm:t>
        <a:bodyPr/>
        <a:lstStyle/>
        <a:p>
          <a:endParaRPr lang="ru-RU"/>
        </a:p>
      </dgm:t>
    </dgm:pt>
    <dgm:pt modelId="{33AAA1A8-4BA1-4017-B49D-0327522D0DB7}" type="pres">
      <dgm:prSet presAssocID="{EC011240-773B-459D-B4C6-A3A37DA51668}" presName="arrow" presStyleLbl="node1" presStyleIdx="3" presStyleCnt="5"/>
      <dgm:spPr/>
      <dgm:t>
        <a:bodyPr/>
        <a:lstStyle/>
        <a:p>
          <a:endParaRPr lang="ru-RU"/>
        </a:p>
      </dgm:t>
    </dgm:pt>
    <dgm:pt modelId="{164CBAA2-9650-4DF1-892D-06482BAD2B51}" type="pres">
      <dgm:prSet presAssocID="{EC011240-773B-459D-B4C6-A3A37DA51668}" presName="descendantArrow" presStyleCnt="0"/>
      <dgm:spPr/>
    </dgm:pt>
    <dgm:pt modelId="{055E0F35-7925-46FF-9D91-D49257DA5C67}" type="pres">
      <dgm:prSet presAssocID="{CA369AB2-5C44-4924-B0B8-27B047F16B4B}" presName="childTextArrow" presStyleLbl="fgAccFollowNode1" presStyleIdx="3" presStyleCnt="5" custScaleY="141709">
        <dgm:presLayoutVars>
          <dgm:bulletEnabled val="1"/>
        </dgm:presLayoutVars>
      </dgm:prSet>
      <dgm:spPr/>
      <dgm:t>
        <a:bodyPr/>
        <a:lstStyle/>
        <a:p>
          <a:endParaRPr lang="ru-RU"/>
        </a:p>
      </dgm:t>
    </dgm:pt>
    <dgm:pt modelId="{A620C133-1257-41E2-BC8A-1072E0DA3158}" type="pres">
      <dgm:prSet presAssocID="{C0FD2454-7FD7-4204-87A1-DB58FFB8FF57}" presName="sp" presStyleCnt="0"/>
      <dgm:spPr/>
    </dgm:pt>
    <dgm:pt modelId="{5D875C9D-FC6C-442C-AD5F-096699F75892}" type="pres">
      <dgm:prSet presAssocID="{14645E80-9557-4B5A-BE01-C1BBEEA80DA8}" presName="arrowAndChildren" presStyleCnt="0"/>
      <dgm:spPr/>
    </dgm:pt>
    <dgm:pt modelId="{D77BF9EF-D9E2-4138-9FF3-A507B647F46D}" type="pres">
      <dgm:prSet presAssocID="{14645E80-9557-4B5A-BE01-C1BBEEA80DA8}" presName="parentTextArrow" presStyleLbl="node1" presStyleIdx="3" presStyleCnt="5"/>
      <dgm:spPr/>
      <dgm:t>
        <a:bodyPr/>
        <a:lstStyle/>
        <a:p>
          <a:endParaRPr lang="ru-RU"/>
        </a:p>
      </dgm:t>
    </dgm:pt>
    <dgm:pt modelId="{7D1ACF4F-16A9-42A8-92ED-9BCFF294AD77}" type="pres">
      <dgm:prSet presAssocID="{14645E80-9557-4B5A-BE01-C1BBEEA80DA8}" presName="arrow" presStyleLbl="node1" presStyleIdx="4" presStyleCnt="5"/>
      <dgm:spPr/>
      <dgm:t>
        <a:bodyPr/>
        <a:lstStyle/>
        <a:p>
          <a:endParaRPr lang="ru-RU"/>
        </a:p>
      </dgm:t>
    </dgm:pt>
    <dgm:pt modelId="{9AB0636C-CB93-4D6E-862F-55077A79C972}" type="pres">
      <dgm:prSet presAssocID="{14645E80-9557-4B5A-BE01-C1BBEEA80DA8}" presName="descendantArrow" presStyleCnt="0"/>
      <dgm:spPr/>
    </dgm:pt>
    <dgm:pt modelId="{A2050F74-C5E8-4BDF-8BC3-160106C3CB91}" type="pres">
      <dgm:prSet presAssocID="{420DA1A9-28FC-45DF-A4A7-52607938E3D1}" presName="childTextArrow" presStyleLbl="fgAccFollowNode1" presStyleIdx="4" presStyleCnt="5" custScaleY="141709">
        <dgm:presLayoutVars>
          <dgm:bulletEnabled val="1"/>
        </dgm:presLayoutVars>
      </dgm:prSet>
      <dgm:spPr/>
      <dgm:t>
        <a:bodyPr/>
        <a:lstStyle/>
        <a:p>
          <a:endParaRPr lang="ru-RU"/>
        </a:p>
      </dgm:t>
    </dgm:pt>
  </dgm:ptLst>
  <dgm:cxnLst>
    <dgm:cxn modelId="{C17A0055-3AAA-4978-A6A5-FAE8926E8136}" type="presOf" srcId="{49F8D175-CB53-47B4-8742-23E23FAF39BE}" destId="{2C982AA0-7D8C-4744-8536-FBBA951FC3A3}" srcOrd="1" destOrd="0" presId="urn:microsoft.com/office/officeart/2005/8/layout/process4"/>
    <dgm:cxn modelId="{51317C7A-645D-4AC7-8156-D67A7BEED6C3}" srcId="{271B8A32-0A69-41E5-89A1-CD911A34CF81}" destId="{D8B0CF05-B638-4D08-ABA1-0512898DC31C}" srcOrd="4" destOrd="0" parTransId="{BF41B251-7DA0-4086-A3F9-8FC265916E73}" sibTransId="{2767D51B-E95D-4FAC-A4EC-E5A0AF25BD02}"/>
    <dgm:cxn modelId="{55C4E4E9-CE1F-4178-B42C-8379A71B8694}" type="presOf" srcId="{49F8D175-CB53-47B4-8742-23E23FAF39BE}" destId="{5B23531E-C25C-4DDD-84A9-4D0292AB3507}" srcOrd="0" destOrd="0" presId="urn:microsoft.com/office/officeart/2005/8/layout/process4"/>
    <dgm:cxn modelId="{4C01DC7B-72CD-43FF-B2F3-FFC889157742}" type="presOf" srcId="{5D6939FD-B70F-4EEA-83F0-1F4E16A96D95}" destId="{34A6AEF1-8DEC-44F2-A61B-E64A7BDFD5F5}" srcOrd="1" destOrd="0" presId="urn:microsoft.com/office/officeart/2005/8/layout/process4"/>
    <dgm:cxn modelId="{4076742D-BDDA-4794-8ED8-0022FDAFC934}" srcId="{5D6939FD-B70F-4EEA-83F0-1F4E16A96D95}" destId="{62917FB8-D81B-4421-9C45-6A0728C9B4FF}" srcOrd="0" destOrd="0" parTransId="{4BC479CA-7DFE-451D-975C-CAC0E74EA69E}" sibTransId="{100C3795-66A1-4D6D-9186-01F97A054E55}"/>
    <dgm:cxn modelId="{7865EC01-CDD0-47FF-A77A-291C0EFCE854}" srcId="{271B8A32-0A69-41E5-89A1-CD911A34CF81}" destId="{14645E80-9557-4B5A-BE01-C1BBEEA80DA8}" srcOrd="0" destOrd="0" parTransId="{E615845E-C97A-42E8-92E9-4302ADFC4060}" sibTransId="{C0FD2454-7FD7-4204-87A1-DB58FFB8FF57}"/>
    <dgm:cxn modelId="{FE3286F7-CFD9-4414-A640-B0B283E0D959}" srcId="{14645E80-9557-4B5A-BE01-C1BBEEA80DA8}" destId="{420DA1A9-28FC-45DF-A4A7-52607938E3D1}" srcOrd="0" destOrd="0" parTransId="{998AEB26-FE5D-45AF-80F7-8997859E4013}" sibTransId="{08C5593E-87E8-401F-90FC-DDC00B3D5686}"/>
    <dgm:cxn modelId="{21C2F95B-0B4B-4025-9220-253EB5CD4C43}" type="presOf" srcId="{D8B0CF05-B638-4D08-ABA1-0512898DC31C}" destId="{9D50C1B8-E707-4278-8A13-A570AAEB67B8}" srcOrd="0" destOrd="0" presId="urn:microsoft.com/office/officeart/2005/8/layout/process4"/>
    <dgm:cxn modelId="{3034C260-FCB1-453E-9733-7AC61B341211}" type="presOf" srcId="{D8B0CF05-B638-4D08-ABA1-0512898DC31C}" destId="{8BE996DC-1E98-4C08-BA64-735EACF5F4D9}" srcOrd="1" destOrd="0" presId="urn:microsoft.com/office/officeart/2005/8/layout/process4"/>
    <dgm:cxn modelId="{AFFA33D3-F32F-4DA2-BCB3-EACDBF9A3324}" type="presOf" srcId="{EC011240-773B-459D-B4C6-A3A37DA51668}" destId="{D8BC97D5-2409-4274-8C57-C51061782214}" srcOrd="0" destOrd="0" presId="urn:microsoft.com/office/officeart/2005/8/layout/process4"/>
    <dgm:cxn modelId="{E70EACD2-EB47-47C3-821C-932A29E73008}" type="presOf" srcId="{EC011240-773B-459D-B4C6-A3A37DA51668}" destId="{33AAA1A8-4BA1-4017-B49D-0327522D0DB7}" srcOrd="1" destOrd="0" presId="urn:microsoft.com/office/officeart/2005/8/layout/process4"/>
    <dgm:cxn modelId="{E652D4BE-65FE-491B-9593-653DEDFBCDCD}" type="presOf" srcId="{CA369AB2-5C44-4924-B0B8-27B047F16B4B}" destId="{055E0F35-7925-46FF-9D91-D49257DA5C67}" srcOrd="0" destOrd="0" presId="urn:microsoft.com/office/officeart/2005/8/layout/process4"/>
    <dgm:cxn modelId="{9AC32856-7BD8-498B-B6B9-C103FC2075DD}" srcId="{D8B0CF05-B638-4D08-ABA1-0512898DC31C}" destId="{FB9992C1-0565-4E66-93B8-4FD398910600}" srcOrd="0" destOrd="0" parTransId="{73B0A301-7704-4B70-AC4F-5B2B473B423A}" sibTransId="{E4B5BF3C-2221-47BC-8C68-34BDB8EA496A}"/>
    <dgm:cxn modelId="{0043A10B-0893-4C89-BD0A-735D415DEF4A}" srcId="{EC011240-773B-459D-B4C6-A3A37DA51668}" destId="{CA369AB2-5C44-4924-B0B8-27B047F16B4B}" srcOrd="0" destOrd="0" parTransId="{AA596756-F6FC-4F6C-B699-7C5F4018D271}" sibTransId="{477B9FB3-2931-4015-B8BC-14F9B461FB3A}"/>
    <dgm:cxn modelId="{C7B3F4B9-51EA-4167-8B16-96416B2ECED8}" type="presOf" srcId="{14645E80-9557-4B5A-BE01-C1BBEEA80DA8}" destId="{D77BF9EF-D9E2-4138-9FF3-A507B647F46D}" srcOrd="0" destOrd="0" presId="urn:microsoft.com/office/officeart/2005/8/layout/process4"/>
    <dgm:cxn modelId="{D2FCAE43-C837-4BFD-9D95-263A980B3630}" type="presOf" srcId="{62917FB8-D81B-4421-9C45-6A0728C9B4FF}" destId="{F9CBFB1D-6F27-4547-9CB2-F53B40690F9D}" srcOrd="0" destOrd="0" presId="urn:microsoft.com/office/officeart/2005/8/layout/process4"/>
    <dgm:cxn modelId="{70007791-3934-49A2-8580-AAA0AB0EACD3}" srcId="{271B8A32-0A69-41E5-89A1-CD911A34CF81}" destId="{5D6939FD-B70F-4EEA-83F0-1F4E16A96D95}" srcOrd="2" destOrd="0" parTransId="{54A2E7B1-21FE-448E-BE35-92512EFC32D9}" sibTransId="{B672CA08-A2B3-4512-A731-BD9FDFBB0FA0}"/>
    <dgm:cxn modelId="{CD4DBB2D-71E7-412D-849B-BA0E4EE844B9}" type="presOf" srcId="{FB9992C1-0565-4E66-93B8-4FD398910600}" destId="{B09142E0-66D8-4755-8D1D-19041D1CCC7D}" srcOrd="0" destOrd="0" presId="urn:microsoft.com/office/officeart/2005/8/layout/process4"/>
    <dgm:cxn modelId="{C9231F9A-72CB-4519-9429-15820129D784}" type="presOf" srcId="{5D6939FD-B70F-4EEA-83F0-1F4E16A96D95}" destId="{C6A1E591-9815-47D4-B730-337291657C08}" srcOrd="0" destOrd="0" presId="urn:microsoft.com/office/officeart/2005/8/layout/process4"/>
    <dgm:cxn modelId="{7A28ADF9-00BC-4587-8DB3-A4D63FD9BC0A}" type="presOf" srcId="{B957A1D7-2298-4CB9-8783-1493EBE70754}" destId="{83D18636-0712-452D-89D4-ADF5AD79A66F}" srcOrd="0" destOrd="0" presId="urn:microsoft.com/office/officeart/2005/8/layout/process4"/>
    <dgm:cxn modelId="{74D7C6CC-FDC7-462C-9192-325644156F40}" srcId="{271B8A32-0A69-41E5-89A1-CD911A34CF81}" destId="{49F8D175-CB53-47B4-8742-23E23FAF39BE}" srcOrd="3" destOrd="0" parTransId="{F2725AEB-975B-4B79-8052-A606E657A935}" sibTransId="{41648185-6931-4126-8DCE-E554BFDA8807}"/>
    <dgm:cxn modelId="{FCC0B817-060B-4638-8DE5-ED33764A8276}" srcId="{271B8A32-0A69-41E5-89A1-CD911A34CF81}" destId="{EC011240-773B-459D-B4C6-A3A37DA51668}" srcOrd="1" destOrd="0" parTransId="{A66F913D-D32F-424E-850D-BBDA4B0B87E9}" sibTransId="{63991410-7EE9-44EB-8DBD-5372E7A9687F}"/>
    <dgm:cxn modelId="{F00E7D23-5E09-40C3-B8D4-6A17A15DEA3B}" type="presOf" srcId="{420DA1A9-28FC-45DF-A4A7-52607938E3D1}" destId="{A2050F74-C5E8-4BDF-8BC3-160106C3CB91}" srcOrd="0" destOrd="0" presId="urn:microsoft.com/office/officeart/2005/8/layout/process4"/>
    <dgm:cxn modelId="{7BF42B94-FF23-48F1-8461-572200C7E8B5}" srcId="{49F8D175-CB53-47B4-8742-23E23FAF39BE}" destId="{B957A1D7-2298-4CB9-8783-1493EBE70754}" srcOrd="0" destOrd="0" parTransId="{50D5B47A-8FAC-494F-9181-951847DA7429}" sibTransId="{65ABCD8E-21B4-45B6-B9FF-45869AD02A3A}"/>
    <dgm:cxn modelId="{87030AAF-5663-49E4-856A-3460A242DA05}" type="presOf" srcId="{271B8A32-0A69-41E5-89A1-CD911A34CF81}" destId="{41B546CB-58D5-48DD-9AED-A6C7CB82E7F8}" srcOrd="0" destOrd="0" presId="urn:microsoft.com/office/officeart/2005/8/layout/process4"/>
    <dgm:cxn modelId="{35617EA1-C9C3-4BEF-B652-D8E68ED56F4E}" type="presOf" srcId="{14645E80-9557-4B5A-BE01-C1BBEEA80DA8}" destId="{7D1ACF4F-16A9-42A8-92ED-9BCFF294AD77}" srcOrd="1" destOrd="0" presId="urn:microsoft.com/office/officeart/2005/8/layout/process4"/>
    <dgm:cxn modelId="{789718A0-90F6-4C87-BDC1-874CD570FE02}" type="presParOf" srcId="{41B546CB-58D5-48DD-9AED-A6C7CB82E7F8}" destId="{B1FF119A-221A-483F-B222-DF7B53C4946E}" srcOrd="0" destOrd="0" presId="urn:microsoft.com/office/officeart/2005/8/layout/process4"/>
    <dgm:cxn modelId="{CF6F3B31-030A-499D-A5F3-55A69DE1B2D4}" type="presParOf" srcId="{B1FF119A-221A-483F-B222-DF7B53C4946E}" destId="{9D50C1B8-E707-4278-8A13-A570AAEB67B8}" srcOrd="0" destOrd="0" presId="urn:microsoft.com/office/officeart/2005/8/layout/process4"/>
    <dgm:cxn modelId="{C44F2A7D-C8C7-411F-AD49-E22ACC4B6E75}" type="presParOf" srcId="{B1FF119A-221A-483F-B222-DF7B53C4946E}" destId="{8BE996DC-1E98-4C08-BA64-735EACF5F4D9}" srcOrd="1" destOrd="0" presId="urn:microsoft.com/office/officeart/2005/8/layout/process4"/>
    <dgm:cxn modelId="{CE941BED-3560-42BE-AAB1-BC0034FAA92A}" type="presParOf" srcId="{B1FF119A-221A-483F-B222-DF7B53C4946E}" destId="{9FB46D4D-5A2B-495E-8456-DC6E8DB591D5}" srcOrd="2" destOrd="0" presId="urn:microsoft.com/office/officeart/2005/8/layout/process4"/>
    <dgm:cxn modelId="{28EFF5BE-586E-4F7E-BC12-4A0288186526}" type="presParOf" srcId="{9FB46D4D-5A2B-495E-8456-DC6E8DB591D5}" destId="{B09142E0-66D8-4755-8D1D-19041D1CCC7D}" srcOrd="0" destOrd="0" presId="urn:microsoft.com/office/officeart/2005/8/layout/process4"/>
    <dgm:cxn modelId="{8AC182F1-058B-410A-9EE1-83850145C188}" type="presParOf" srcId="{41B546CB-58D5-48DD-9AED-A6C7CB82E7F8}" destId="{D8FB3544-5071-4523-875B-097ACEAB69E5}" srcOrd="1" destOrd="0" presId="urn:microsoft.com/office/officeart/2005/8/layout/process4"/>
    <dgm:cxn modelId="{D8C41FC4-5828-489A-AADA-0AF9D1CA7551}" type="presParOf" srcId="{41B546CB-58D5-48DD-9AED-A6C7CB82E7F8}" destId="{65891B16-B44D-4FFA-A9C0-8B24D1F8063F}" srcOrd="2" destOrd="0" presId="urn:microsoft.com/office/officeart/2005/8/layout/process4"/>
    <dgm:cxn modelId="{CA30BB07-80F9-4491-AA2B-2E6F84AC118D}" type="presParOf" srcId="{65891B16-B44D-4FFA-A9C0-8B24D1F8063F}" destId="{5B23531E-C25C-4DDD-84A9-4D0292AB3507}" srcOrd="0" destOrd="0" presId="urn:microsoft.com/office/officeart/2005/8/layout/process4"/>
    <dgm:cxn modelId="{3AAF4E27-94AD-48F1-8FE5-82BC42EF4D9E}" type="presParOf" srcId="{65891B16-B44D-4FFA-A9C0-8B24D1F8063F}" destId="{2C982AA0-7D8C-4744-8536-FBBA951FC3A3}" srcOrd="1" destOrd="0" presId="urn:microsoft.com/office/officeart/2005/8/layout/process4"/>
    <dgm:cxn modelId="{0CFC0D7F-2530-4A0B-8EE1-142A2B8E0757}" type="presParOf" srcId="{65891B16-B44D-4FFA-A9C0-8B24D1F8063F}" destId="{7AC1B8BC-D2ED-4DF3-A88E-2B96D3D0A3BB}" srcOrd="2" destOrd="0" presId="urn:microsoft.com/office/officeart/2005/8/layout/process4"/>
    <dgm:cxn modelId="{DC36BEA9-68EB-4C84-8154-259AF64C1ADE}" type="presParOf" srcId="{7AC1B8BC-D2ED-4DF3-A88E-2B96D3D0A3BB}" destId="{83D18636-0712-452D-89D4-ADF5AD79A66F}" srcOrd="0" destOrd="0" presId="urn:microsoft.com/office/officeart/2005/8/layout/process4"/>
    <dgm:cxn modelId="{4EE6595D-04BF-4E5C-9BDD-6A0421329966}" type="presParOf" srcId="{41B546CB-58D5-48DD-9AED-A6C7CB82E7F8}" destId="{2E39BAB3-C4A2-46AC-BA13-058E85B678E4}" srcOrd="3" destOrd="0" presId="urn:microsoft.com/office/officeart/2005/8/layout/process4"/>
    <dgm:cxn modelId="{EE348554-496B-4D4B-888A-A66CBB3B39F8}" type="presParOf" srcId="{41B546CB-58D5-48DD-9AED-A6C7CB82E7F8}" destId="{2DD09332-C4AD-4A30-8456-C909AFA5C6DC}" srcOrd="4" destOrd="0" presId="urn:microsoft.com/office/officeart/2005/8/layout/process4"/>
    <dgm:cxn modelId="{F82AD185-D5CD-4AFD-8F7B-B88700909470}" type="presParOf" srcId="{2DD09332-C4AD-4A30-8456-C909AFA5C6DC}" destId="{C6A1E591-9815-47D4-B730-337291657C08}" srcOrd="0" destOrd="0" presId="urn:microsoft.com/office/officeart/2005/8/layout/process4"/>
    <dgm:cxn modelId="{8A9A0FAD-56D0-4BCD-A9F5-CE09A2B06FBE}" type="presParOf" srcId="{2DD09332-C4AD-4A30-8456-C909AFA5C6DC}" destId="{34A6AEF1-8DEC-44F2-A61B-E64A7BDFD5F5}" srcOrd="1" destOrd="0" presId="urn:microsoft.com/office/officeart/2005/8/layout/process4"/>
    <dgm:cxn modelId="{152C7D4F-596E-499D-B679-693E399B5241}" type="presParOf" srcId="{2DD09332-C4AD-4A30-8456-C909AFA5C6DC}" destId="{EFBF5248-C28E-4A3E-AC70-99CE47A74A39}" srcOrd="2" destOrd="0" presId="urn:microsoft.com/office/officeart/2005/8/layout/process4"/>
    <dgm:cxn modelId="{93253DE9-9615-455D-85FD-9541F3E28681}" type="presParOf" srcId="{EFBF5248-C28E-4A3E-AC70-99CE47A74A39}" destId="{F9CBFB1D-6F27-4547-9CB2-F53B40690F9D}" srcOrd="0" destOrd="0" presId="urn:microsoft.com/office/officeart/2005/8/layout/process4"/>
    <dgm:cxn modelId="{67B565D2-A01E-4CA8-B791-9A616060EC57}" type="presParOf" srcId="{41B546CB-58D5-48DD-9AED-A6C7CB82E7F8}" destId="{99D571C5-FA5B-4D7F-8086-82646E96E3F5}" srcOrd="5" destOrd="0" presId="urn:microsoft.com/office/officeart/2005/8/layout/process4"/>
    <dgm:cxn modelId="{A71EDFCA-C6A1-4959-9887-9C7F74C8D2C2}" type="presParOf" srcId="{41B546CB-58D5-48DD-9AED-A6C7CB82E7F8}" destId="{AEF3FDD9-6CC7-414C-AEF1-82124E2780D2}" srcOrd="6" destOrd="0" presId="urn:microsoft.com/office/officeart/2005/8/layout/process4"/>
    <dgm:cxn modelId="{46697032-EF39-437F-AE86-B10274C853AE}" type="presParOf" srcId="{AEF3FDD9-6CC7-414C-AEF1-82124E2780D2}" destId="{D8BC97D5-2409-4274-8C57-C51061782214}" srcOrd="0" destOrd="0" presId="urn:microsoft.com/office/officeart/2005/8/layout/process4"/>
    <dgm:cxn modelId="{67B0D1FC-7403-499D-B2E0-716541AD867F}" type="presParOf" srcId="{AEF3FDD9-6CC7-414C-AEF1-82124E2780D2}" destId="{33AAA1A8-4BA1-4017-B49D-0327522D0DB7}" srcOrd="1" destOrd="0" presId="urn:microsoft.com/office/officeart/2005/8/layout/process4"/>
    <dgm:cxn modelId="{1CB298A1-C7BB-4DDC-A740-AC993B7EF828}" type="presParOf" srcId="{AEF3FDD9-6CC7-414C-AEF1-82124E2780D2}" destId="{164CBAA2-9650-4DF1-892D-06482BAD2B51}" srcOrd="2" destOrd="0" presId="urn:microsoft.com/office/officeart/2005/8/layout/process4"/>
    <dgm:cxn modelId="{850A9C58-4ABA-431E-9DAB-CBE9D0CCE002}" type="presParOf" srcId="{164CBAA2-9650-4DF1-892D-06482BAD2B51}" destId="{055E0F35-7925-46FF-9D91-D49257DA5C67}" srcOrd="0" destOrd="0" presId="urn:microsoft.com/office/officeart/2005/8/layout/process4"/>
    <dgm:cxn modelId="{569A4CA8-22E4-48D2-AD93-51973F3E1D32}" type="presParOf" srcId="{41B546CB-58D5-48DD-9AED-A6C7CB82E7F8}" destId="{A620C133-1257-41E2-BC8A-1072E0DA3158}" srcOrd="7" destOrd="0" presId="urn:microsoft.com/office/officeart/2005/8/layout/process4"/>
    <dgm:cxn modelId="{5A4B0CA6-C837-4868-852C-0B8AB5A4483E}" type="presParOf" srcId="{41B546CB-58D5-48DD-9AED-A6C7CB82E7F8}" destId="{5D875C9D-FC6C-442C-AD5F-096699F75892}" srcOrd="8" destOrd="0" presId="urn:microsoft.com/office/officeart/2005/8/layout/process4"/>
    <dgm:cxn modelId="{AFA9E2B3-557A-4F65-88CD-B38045B568D0}" type="presParOf" srcId="{5D875C9D-FC6C-442C-AD5F-096699F75892}" destId="{D77BF9EF-D9E2-4138-9FF3-A507B647F46D}" srcOrd="0" destOrd="0" presId="urn:microsoft.com/office/officeart/2005/8/layout/process4"/>
    <dgm:cxn modelId="{0B0BE252-7795-49C4-A8A9-52F1C45B0EF7}" type="presParOf" srcId="{5D875C9D-FC6C-442C-AD5F-096699F75892}" destId="{7D1ACF4F-16A9-42A8-92ED-9BCFF294AD77}" srcOrd="1" destOrd="0" presId="urn:microsoft.com/office/officeart/2005/8/layout/process4"/>
    <dgm:cxn modelId="{3EA6F97F-B6E7-483D-A49C-C088819873E1}" type="presParOf" srcId="{5D875C9D-FC6C-442C-AD5F-096699F75892}" destId="{9AB0636C-CB93-4D6E-862F-55077A79C972}" srcOrd="2" destOrd="0" presId="urn:microsoft.com/office/officeart/2005/8/layout/process4"/>
    <dgm:cxn modelId="{03B1193E-B1DE-42B7-AD48-031BA173BBD1}" type="presParOf" srcId="{9AB0636C-CB93-4D6E-862F-55077A79C972}" destId="{A2050F74-C5E8-4BDF-8BC3-160106C3CB9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9343B8-D65C-4705-B189-CD1962363EE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9A76A963-08F8-4148-A247-822929252CBB}">
      <dgm:prSet phldrT="[Текст]">
        <dgm:style>
          <a:lnRef idx="2">
            <a:schemeClr val="accent2">
              <a:shade val="50000"/>
            </a:schemeClr>
          </a:lnRef>
          <a:fillRef idx="1">
            <a:schemeClr val="accent2"/>
          </a:fillRef>
          <a:effectRef idx="0">
            <a:schemeClr val="accent2"/>
          </a:effectRef>
          <a:fontRef idx="minor">
            <a:schemeClr val="lt1"/>
          </a:fontRef>
        </dgm:style>
      </dgm:prSet>
      <dgm:spPr/>
      <dgm:t>
        <a:bodyPr/>
        <a:lstStyle/>
        <a:p>
          <a:pPr algn="just"/>
          <a:r>
            <a:rPr lang="ru-RU" b="1" dirty="0" smtClean="0"/>
            <a:t>Проблема. </a:t>
          </a:r>
          <a:endParaRPr lang="ru-RU" dirty="0"/>
        </a:p>
      </dgm:t>
    </dgm:pt>
    <dgm:pt modelId="{041EBE20-A5FA-46E9-A36F-8A5B6F051C1F}" type="parTrans" cxnId="{D8409CA1-FB16-4F6D-894B-8C7E91DE9D60}">
      <dgm:prSet/>
      <dgm:spPr/>
      <dgm:t>
        <a:bodyPr/>
        <a:lstStyle/>
        <a:p>
          <a:pPr algn="just"/>
          <a:endParaRPr lang="ru-RU"/>
        </a:p>
      </dgm:t>
    </dgm:pt>
    <dgm:pt modelId="{A0E271E6-D46A-4533-9513-292291BBFE75}" type="sibTrans" cxnId="{D8409CA1-FB16-4F6D-894B-8C7E91DE9D60}">
      <dgm:prSet/>
      <dgm:spPr/>
      <dgm:t>
        <a:bodyPr/>
        <a:lstStyle/>
        <a:p>
          <a:pPr algn="just"/>
          <a:endParaRPr lang="ru-RU"/>
        </a:p>
      </dgm:t>
    </dgm:pt>
    <dgm:pt modelId="{7610D074-C2F6-4335-9214-5F710D42E72D}">
      <dgm:prSet/>
      <dgm:spPr/>
      <dgm:t>
        <a:bodyPr/>
        <a:lstStyle/>
        <a:p>
          <a:pPr algn="just"/>
          <a:r>
            <a:rPr lang="ru-RU" dirty="0" smtClean="0"/>
            <a:t>Похожая ситуация:</a:t>
          </a:r>
          <a:endParaRPr lang="ru-RU" dirty="0"/>
        </a:p>
      </dgm:t>
    </dgm:pt>
    <dgm:pt modelId="{6BFC276D-73A2-4EE9-9ADF-98FE7827B4B1}" type="parTrans" cxnId="{BAE39CF0-185F-4708-8FDB-18118C3E653A}">
      <dgm:prSet/>
      <dgm:spPr/>
      <dgm:t>
        <a:bodyPr/>
        <a:lstStyle/>
        <a:p>
          <a:pPr algn="just"/>
          <a:endParaRPr lang="ru-RU"/>
        </a:p>
      </dgm:t>
    </dgm:pt>
    <dgm:pt modelId="{E41ABCB8-1459-4451-92EB-362452759033}" type="sibTrans" cxnId="{BAE39CF0-185F-4708-8FDB-18118C3E653A}">
      <dgm:prSet/>
      <dgm:spPr/>
      <dgm:t>
        <a:bodyPr/>
        <a:lstStyle/>
        <a:p>
          <a:pPr algn="just"/>
          <a:endParaRPr lang="ru-RU"/>
        </a:p>
      </dgm:t>
    </dgm:pt>
    <dgm:pt modelId="{4D721D54-21C9-4E89-88C5-75DEE66C9B3C}">
      <dgm:prSet/>
      <dgm:spPr/>
      <dgm:t>
        <a:bodyPr/>
        <a:lstStyle/>
        <a:p>
          <a:pPr algn="just"/>
          <a:r>
            <a:rPr lang="ru-RU" b="1" dirty="0" smtClean="0"/>
            <a:t>Возможные решения </a:t>
          </a:r>
          <a:endParaRPr lang="ru-RU" dirty="0"/>
        </a:p>
      </dgm:t>
    </dgm:pt>
    <dgm:pt modelId="{CA5BEAA9-FB88-489E-8226-0D509F299B7A}" type="parTrans" cxnId="{96143BDE-A5ED-4BB7-B48F-E662993580A1}">
      <dgm:prSet/>
      <dgm:spPr/>
      <dgm:t>
        <a:bodyPr/>
        <a:lstStyle/>
        <a:p>
          <a:pPr algn="just"/>
          <a:endParaRPr lang="ru-RU"/>
        </a:p>
      </dgm:t>
    </dgm:pt>
    <dgm:pt modelId="{E1057B91-366D-4690-BCB7-4BD865157567}" type="sibTrans" cxnId="{96143BDE-A5ED-4BB7-B48F-E662993580A1}">
      <dgm:prSet/>
      <dgm:spPr/>
      <dgm:t>
        <a:bodyPr/>
        <a:lstStyle/>
        <a:p>
          <a:pPr algn="just"/>
          <a:endParaRPr lang="ru-RU"/>
        </a:p>
      </dgm:t>
    </dgm:pt>
    <dgm:pt modelId="{FEF92054-DA72-4B2A-8366-08BAB6E5518A}">
      <dgm:prSet/>
      <dgm:spPr/>
      <dgm:t>
        <a:bodyPr/>
        <a:lstStyle/>
        <a:p>
          <a:pPr algn="just"/>
          <a:r>
            <a:rPr lang="ru-RU" dirty="0" smtClean="0"/>
            <a:t>Решение довольно простое — выдержать достаточную паузу. Обычно учитель ожидает ответ в течение секунды, еще через полто­ры секунды в случае паузы реагирует на ошибку. Учителю рекомен­дуется подождать не менее 5–6 секунд для размышления ученика, прежде чем задавать наводящие вопросы или переадресовывать задачу. Хотя есть и другая рекомендация: если вопрос более-менее сложный, выдерживать паузу в 20–30 секунд.</a:t>
          </a:r>
          <a:endParaRPr lang="ru-RU" dirty="0"/>
        </a:p>
      </dgm:t>
    </dgm:pt>
    <dgm:pt modelId="{9E08B06B-661D-4863-8313-8B09486AECD2}" type="parTrans" cxnId="{8485346F-B947-47CA-A42F-9EF91D95A98F}">
      <dgm:prSet/>
      <dgm:spPr/>
      <dgm:t>
        <a:bodyPr/>
        <a:lstStyle/>
        <a:p>
          <a:pPr algn="just"/>
          <a:endParaRPr lang="ru-RU"/>
        </a:p>
      </dgm:t>
    </dgm:pt>
    <dgm:pt modelId="{938A6CE4-809C-46D2-936B-4A457DFBC296}" type="sibTrans" cxnId="{8485346F-B947-47CA-A42F-9EF91D95A98F}">
      <dgm:prSet/>
      <dgm:spPr/>
      <dgm:t>
        <a:bodyPr/>
        <a:lstStyle/>
        <a:p>
          <a:pPr algn="just"/>
          <a:endParaRPr lang="ru-RU"/>
        </a:p>
      </dgm:t>
    </dgm:pt>
    <dgm:pt modelId="{1F27139C-71C9-40A3-9588-4DDE1C8FDEDC}">
      <dgm:prSet phldrT="[Текст]"/>
      <dgm:spPr/>
      <dgm:t>
        <a:bodyPr/>
        <a:lstStyle/>
        <a:p>
          <a:pPr algn="just"/>
          <a:r>
            <a:rPr lang="ru-RU" smtClean="0"/>
            <a:t>Частая ошибка начинающих учителей — задать вопрос и при малейшем промедлении ученика сразу же переадресовать вопрос другому. </a:t>
          </a:r>
          <a:r>
            <a:rPr lang="ru-RU" dirty="0" smtClean="0"/>
            <a:t>Школьнику (без разницы, сильному или слабому) часто нужно время, чтобы собраться с мыслями и сформулировать ответ. Если учитель постоянно лишает учащегося права голоса, то это может </a:t>
          </a:r>
          <a:r>
            <a:rPr lang="ru-RU" dirty="0" err="1" smtClean="0"/>
            <a:t>демотивировать</a:t>
          </a:r>
          <a:r>
            <a:rPr lang="ru-RU" dirty="0" smtClean="0"/>
            <a:t> и снизить самооценку. </a:t>
          </a:r>
          <a:endParaRPr lang="ru-RU" dirty="0"/>
        </a:p>
      </dgm:t>
    </dgm:pt>
    <dgm:pt modelId="{7AECA1F1-3798-441F-A251-1972FB9E8085}" type="parTrans" cxnId="{39A2CC46-5342-4F9C-97A7-769486729DB5}">
      <dgm:prSet/>
      <dgm:spPr/>
      <dgm:t>
        <a:bodyPr/>
        <a:lstStyle/>
        <a:p>
          <a:pPr algn="just"/>
          <a:endParaRPr lang="ru-RU"/>
        </a:p>
      </dgm:t>
    </dgm:pt>
    <dgm:pt modelId="{2AE211BA-0E4F-43BE-8349-15104B324A8F}" type="sibTrans" cxnId="{39A2CC46-5342-4F9C-97A7-769486729DB5}">
      <dgm:prSet/>
      <dgm:spPr/>
      <dgm:t>
        <a:bodyPr/>
        <a:lstStyle/>
        <a:p>
          <a:pPr algn="just"/>
          <a:endParaRPr lang="ru-RU"/>
        </a:p>
      </dgm:t>
    </dgm:pt>
    <dgm:pt modelId="{39B079BC-FA8C-4E81-BE7F-E3DC866F9975}">
      <dgm:prSet/>
      <dgm:spPr/>
      <dgm:t>
        <a:bodyPr/>
        <a:lstStyle/>
        <a:p>
          <a:pPr algn="just"/>
          <a:r>
            <a:rPr lang="ru-RU" smtClean="0"/>
            <a:t>педагог </a:t>
          </a:r>
          <a:r>
            <a:rPr lang="ru-RU" dirty="0" smtClean="0"/>
            <a:t>адресует вопрос классу, через две секунды руку поднимает один отличник, еще через пару мгнове­ний поднимается еще пара рук. Пока ответ придет в голову более медленным ученикам, педагог теряет терпение и вызывает только сильных. В итоге на всех уроках действующие лица одни и те же. </a:t>
          </a:r>
          <a:endParaRPr lang="ru-RU" dirty="0"/>
        </a:p>
      </dgm:t>
    </dgm:pt>
    <dgm:pt modelId="{0FCE59EC-C725-4AA5-8F41-5964E98674A5}" type="parTrans" cxnId="{C334F0A9-428F-4E79-96BD-B14513388FBE}">
      <dgm:prSet/>
      <dgm:spPr/>
      <dgm:t>
        <a:bodyPr/>
        <a:lstStyle/>
        <a:p>
          <a:pPr algn="just"/>
          <a:endParaRPr lang="ru-RU"/>
        </a:p>
      </dgm:t>
    </dgm:pt>
    <dgm:pt modelId="{8B290551-EC45-4A6E-8C84-4FDBCAB51BAF}" type="sibTrans" cxnId="{C334F0A9-428F-4E79-96BD-B14513388FBE}">
      <dgm:prSet/>
      <dgm:spPr/>
      <dgm:t>
        <a:bodyPr/>
        <a:lstStyle/>
        <a:p>
          <a:pPr algn="just"/>
          <a:endParaRPr lang="ru-RU"/>
        </a:p>
      </dgm:t>
    </dgm:pt>
    <dgm:pt modelId="{B2FF15C5-BFE8-4A68-BD82-0B8479ED1593}" type="pres">
      <dgm:prSet presAssocID="{5F9343B8-D65C-4705-B189-CD1962363EE5}" presName="linear" presStyleCnt="0">
        <dgm:presLayoutVars>
          <dgm:animLvl val="lvl"/>
          <dgm:resizeHandles val="exact"/>
        </dgm:presLayoutVars>
      </dgm:prSet>
      <dgm:spPr/>
      <dgm:t>
        <a:bodyPr/>
        <a:lstStyle/>
        <a:p>
          <a:endParaRPr lang="ru-RU"/>
        </a:p>
      </dgm:t>
    </dgm:pt>
    <dgm:pt modelId="{CB4CD08C-494E-4DA7-9EC9-14E703C73DCF}" type="pres">
      <dgm:prSet presAssocID="{9A76A963-08F8-4148-A247-822929252CBB}" presName="parentText" presStyleLbl="node1" presStyleIdx="0" presStyleCnt="3">
        <dgm:presLayoutVars>
          <dgm:chMax val="0"/>
          <dgm:bulletEnabled val="1"/>
        </dgm:presLayoutVars>
      </dgm:prSet>
      <dgm:spPr/>
      <dgm:t>
        <a:bodyPr/>
        <a:lstStyle/>
        <a:p>
          <a:endParaRPr lang="ru-RU"/>
        </a:p>
      </dgm:t>
    </dgm:pt>
    <dgm:pt modelId="{FEF6A355-D840-42C1-B35A-57A7AEDF8E5A}" type="pres">
      <dgm:prSet presAssocID="{9A76A963-08F8-4148-A247-822929252CBB}" presName="childText" presStyleLbl="revTx" presStyleIdx="0" presStyleCnt="3">
        <dgm:presLayoutVars>
          <dgm:bulletEnabled val="1"/>
        </dgm:presLayoutVars>
      </dgm:prSet>
      <dgm:spPr/>
      <dgm:t>
        <a:bodyPr/>
        <a:lstStyle/>
        <a:p>
          <a:endParaRPr lang="ru-RU"/>
        </a:p>
      </dgm:t>
    </dgm:pt>
    <dgm:pt modelId="{6BD61FE3-8155-440A-B93A-2E086E7CD622}" type="pres">
      <dgm:prSet presAssocID="{7610D074-C2F6-4335-9214-5F710D42E72D}" presName="parentText" presStyleLbl="node1" presStyleIdx="1" presStyleCnt="3">
        <dgm:presLayoutVars>
          <dgm:chMax val="0"/>
          <dgm:bulletEnabled val="1"/>
        </dgm:presLayoutVars>
      </dgm:prSet>
      <dgm:spPr/>
      <dgm:t>
        <a:bodyPr/>
        <a:lstStyle/>
        <a:p>
          <a:endParaRPr lang="ru-RU"/>
        </a:p>
      </dgm:t>
    </dgm:pt>
    <dgm:pt modelId="{A5C43835-825C-4DB7-B90D-9AAFFE11A959}" type="pres">
      <dgm:prSet presAssocID="{7610D074-C2F6-4335-9214-5F710D42E72D}" presName="childText" presStyleLbl="revTx" presStyleIdx="1" presStyleCnt="3">
        <dgm:presLayoutVars>
          <dgm:bulletEnabled val="1"/>
        </dgm:presLayoutVars>
      </dgm:prSet>
      <dgm:spPr/>
      <dgm:t>
        <a:bodyPr/>
        <a:lstStyle/>
        <a:p>
          <a:endParaRPr lang="ru-RU"/>
        </a:p>
      </dgm:t>
    </dgm:pt>
    <dgm:pt modelId="{C4B62CD9-A30C-4AF1-B303-E2999A9A8EDB}" type="pres">
      <dgm:prSet presAssocID="{4D721D54-21C9-4E89-88C5-75DEE66C9B3C}" presName="parentText" presStyleLbl="node1" presStyleIdx="2" presStyleCnt="3">
        <dgm:presLayoutVars>
          <dgm:chMax val="0"/>
          <dgm:bulletEnabled val="1"/>
        </dgm:presLayoutVars>
      </dgm:prSet>
      <dgm:spPr/>
      <dgm:t>
        <a:bodyPr/>
        <a:lstStyle/>
        <a:p>
          <a:endParaRPr lang="ru-RU"/>
        </a:p>
      </dgm:t>
    </dgm:pt>
    <dgm:pt modelId="{0FE34F03-AF2D-4E9F-812D-64187F2DD331}" type="pres">
      <dgm:prSet presAssocID="{4D721D54-21C9-4E89-88C5-75DEE66C9B3C}" presName="childText" presStyleLbl="revTx" presStyleIdx="2" presStyleCnt="3">
        <dgm:presLayoutVars>
          <dgm:bulletEnabled val="1"/>
        </dgm:presLayoutVars>
      </dgm:prSet>
      <dgm:spPr/>
      <dgm:t>
        <a:bodyPr/>
        <a:lstStyle/>
        <a:p>
          <a:endParaRPr lang="ru-RU"/>
        </a:p>
      </dgm:t>
    </dgm:pt>
  </dgm:ptLst>
  <dgm:cxnLst>
    <dgm:cxn modelId="{824B0876-20B4-4CAC-87AF-CC17B6ABC267}" type="presOf" srcId="{9A76A963-08F8-4148-A247-822929252CBB}" destId="{CB4CD08C-494E-4DA7-9EC9-14E703C73DCF}" srcOrd="0" destOrd="0" presId="urn:microsoft.com/office/officeart/2005/8/layout/vList2"/>
    <dgm:cxn modelId="{10BDDC3A-F682-43AE-A859-B630CD0C1104}" type="presOf" srcId="{1F27139C-71C9-40A3-9588-4DDE1C8FDEDC}" destId="{FEF6A355-D840-42C1-B35A-57A7AEDF8E5A}" srcOrd="0" destOrd="0" presId="urn:microsoft.com/office/officeart/2005/8/layout/vList2"/>
    <dgm:cxn modelId="{96143BDE-A5ED-4BB7-B48F-E662993580A1}" srcId="{5F9343B8-D65C-4705-B189-CD1962363EE5}" destId="{4D721D54-21C9-4E89-88C5-75DEE66C9B3C}" srcOrd="2" destOrd="0" parTransId="{CA5BEAA9-FB88-489E-8226-0D509F299B7A}" sibTransId="{E1057B91-366D-4690-BCB7-4BD865157567}"/>
    <dgm:cxn modelId="{39A2CC46-5342-4F9C-97A7-769486729DB5}" srcId="{9A76A963-08F8-4148-A247-822929252CBB}" destId="{1F27139C-71C9-40A3-9588-4DDE1C8FDEDC}" srcOrd="0" destOrd="0" parTransId="{7AECA1F1-3798-441F-A251-1972FB9E8085}" sibTransId="{2AE211BA-0E4F-43BE-8349-15104B324A8F}"/>
    <dgm:cxn modelId="{BAE39CF0-185F-4708-8FDB-18118C3E653A}" srcId="{5F9343B8-D65C-4705-B189-CD1962363EE5}" destId="{7610D074-C2F6-4335-9214-5F710D42E72D}" srcOrd="1" destOrd="0" parTransId="{6BFC276D-73A2-4EE9-9ADF-98FE7827B4B1}" sibTransId="{E41ABCB8-1459-4451-92EB-362452759033}"/>
    <dgm:cxn modelId="{6B7501C9-254E-4D86-A01C-42E96D4993C1}" type="presOf" srcId="{7610D074-C2F6-4335-9214-5F710D42E72D}" destId="{6BD61FE3-8155-440A-B93A-2E086E7CD622}" srcOrd="0" destOrd="0" presId="urn:microsoft.com/office/officeart/2005/8/layout/vList2"/>
    <dgm:cxn modelId="{38AB153A-370B-4367-89C0-4E22DD6B447E}" type="presOf" srcId="{39B079BC-FA8C-4E81-BE7F-E3DC866F9975}" destId="{A5C43835-825C-4DB7-B90D-9AAFFE11A959}" srcOrd="0" destOrd="0" presId="urn:microsoft.com/office/officeart/2005/8/layout/vList2"/>
    <dgm:cxn modelId="{8485346F-B947-47CA-A42F-9EF91D95A98F}" srcId="{4D721D54-21C9-4E89-88C5-75DEE66C9B3C}" destId="{FEF92054-DA72-4B2A-8366-08BAB6E5518A}" srcOrd="0" destOrd="0" parTransId="{9E08B06B-661D-4863-8313-8B09486AECD2}" sibTransId="{938A6CE4-809C-46D2-936B-4A457DFBC296}"/>
    <dgm:cxn modelId="{02D9FA7B-FCF0-44C3-8D99-EADAB78F5E2D}" type="presOf" srcId="{4D721D54-21C9-4E89-88C5-75DEE66C9B3C}" destId="{C4B62CD9-A30C-4AF1-B303-E2999A9A8EDB}" srcOrd="0" destOrd="0" presId="urn:microsoft.com/office/officeart/2005/8/layout/vList2"/>
    <dgm:cxn modelId="{D0A1718F-B92E-478F-8A6C-079B9A8EC46E}" type="presOf" srcId="{5F9343B8-D65C-4705-B189-CD1962363EE5}" destId="{B2FF15C5-BFE8-4A68-BD82-0B8479ED1593}" srcOrd="0" destOrd="0" presId="urn:microsoft.com/office/officeart/2005/8/layout/vList2"/>
    <dgm:cxn modelId="{C334F0A9-428F-4E79-96BD-B14513388FBE}" srcId="{7610D074-C2F6-4335-9214-5F710D42E72D}" destId="{39B079BC-FA8C-4E81-BE7F-E3DC866F9975}" srcOrd="0" destOrd="0" parTransId="{0FCE59EC-C725-4AA5-8F41-5964E98674A5}" sibTransId="{8B290551-EC45-4A6E-8C84-4FDBCAB51BAF}"/>
    <dgm:cxn modelId="{B89804F7-227A-4755-88B8-B6BEAB5FB04D}" type="presOf" srcId="{FEF92054-DA72-4B2A-8366-08BAB6E5518A}" destId="{0FE34F03-AF2D-4E9F-812D-64187F2DD331}" srcOrd="0" destOrd="0" presId="urn:microsoft.com/office/officeart/2005/8/layout/vList2"/>
    <dgm:cxn modelId="{D8409CA1-FB16-4F6D-894B-8C7E91DE9D60}" srcId="{5F9343B8-D65C-4705-B189-CD1962363EE5}" destId="{9A76A963-08F8-4148-A247-822929252CBB}" srcOrd="0" destOrd="0" parTransId="{041EBE20-A5FA-46E9-A36F-8A5B6F051C1F}" sibTransId="{A0E271E6-D46A-4533-9513-292291BBFE75}"/>
    <dgm:cxn modelId="{5DF15E97-5B8A-4357-BD88-72A4848B581A}" type="presParOf" srcId="{B2FF15C5-BFE8-4A68-BD82-0B8479ED1593}" destId="{CB4CD08C-494E-4DA7-9EC9-14E703C73DCF}" srcOrd="0" destOrd="0" presId="urn:microsoft.com/office/officeart/2005/8/layout/vList2"/>
    <dgm:cxn modelId="{D2ED2E87-4AE6-4FAD-AF93-F6C67EDF4D25}" type="presParOf" srcId="{B2FF15C5-BFE8-4A68-BD82-0B8479ED1593}" destId="{FEF6A355-D840-42C1-B35A-57A7AEDF8E5A}" srcOrd="1" destOrd="0" presId="urn:microsoft.com/office/officeart/2005/8/layout/vList2"/>
    <dgm:cxn modelId="{0E90B2E9-7A4B-42D9-AD00-83301E614B32}" type="presParOf" srcId="{B2FF15C5-BFE8-4A68-BD82-0B8479ED1593}" destId="{6BD61FE3-8155-440A-B93A-2E086E7CD622}" srcOrd="2" destOrd="0" presId="urn:microsoft.com/office/officeart/2005/8/layout/vList2"/>
    <dgm:cxn modelId="{CDBEB730-8118-4498-AC3D-2483A5787474}" type="presParOf" srcId="{B2FF15C5-BFE8-4A68-BD82-0B8479ED1593}" destId="{A5C43835-825C-4DB7-B90D-9AAFFE11A959}" srcOrd="3" destOrd="0" presId="urn:microsoft.com/office/officeart/2005/8/layout/vList2"/>
    <dgm:cxn modelId="{E76C3CCE-1EB4-4D54-A398-2D1EDE1E220D}" type="presParOf" srcId="{B2FF15C5-BFE8-4A68-BD82-0B8479ED1593}" destId="{C4B62CD9-A30C-4AF1-B303-E2999A9A8EDB}" srcOrd="4" destOrd="0" presId="urn:microsoft.com/office/officeart/2005/8/layout/vList2"/>
    <dgm:cxn modelId="{1DEAD173-E99C-4BA7-9FFD-F3B1CCB783F7}" type="presParOf" srcId="{B2FF15C5-BFE8-4A68-BD82-0B8479ED1593}" destId="{0FE34F03-AF2D-4E9F-812D-64187F2DD331}"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4D17231-96F5-4A47-A5A7-D28AC1E835D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E1A08302-0ECB-4741-BBC3-641528FBBAC8}">
      <dgm:prSet phldrT="[Текст]">
        <dgm:style>
          <a:lnRef idx="0">
            <a:schemeClr val="accent2"/>
          </a:lnRef>
          <a:fillRef idx="3">
            <a:schemeClr val="accent2"/>
          </a:fillRef>
          <a:effectRef idx="3">
            <a:schemeClr val="accent2"/>
          </a:effectRef>
          <a:fontRef idx="minor">
            <a:schemeClr val="lt1"/>
          </a:fontRef>
        </dgm:style>
      </dgm:prSet>
      <dgm:spPr/>
      <dgm:t>
        <a:bodyPr/>
        <a:lstStyle/>
        <a:p>
          <a:pPr algn="just"/>
          <a:r>
            <a:rPr lang="ru-RU" b="1" dirty="0" smtClean="0"/>
            <a:t>Проблема. </a:t>
          </a:r>
          <a:endParaRPr lang="ru-RU" dirty="0"/>
        </a:p>
      </dgm:t>
    </dgm:pt>
    <dgm:pt modelId="{FE551475-A71E-425E-A250-7501E3A7AFCA}" type="parTrans" cxnId="{687BEA35-6FAE-40A3-94AE-5B1FB61D88C8}">
      <dgm:prSet/>
      <dgm:spPr/>
      <dgm:t>
        <a:bodyPr/>
        <a:lstStyle/>
        <a:p>
          <a:pPr algn="just"/>
          <a:endParaRPr lang="ru-RU"/>
        </a:p>
      </dgm:t>
    </dgm:pt>
    <dgm:pt modelId="{103D7B74-52E7-4BD7-A39A-09A8EFEF29E1}" type="sibTrans" cxnId="{687BEA35-6FAE-40A3-94AE-5B1FB61D88C8}">
      <dgm:prSet/>
      <dgm:spPr/>
      <dgm:t>
        <a:bodyPr/>
        <a:lstStyle/>
        <a:p>
          <a:pPr algn="just"/>
          <a:endParaRPr lang="ru-RU"/>
        </a:p>
      </dgm:t>
    </dgm:pt>
    <dgm:pt modelId="{542C38A9-0484-4AB3-95BD-85AC2C8BFB23}">
      <dgm:prSet phldrT="[Текст]"/>
      <dgm:spPr/>
      <dgm:t>
        <a:bodyPr/>
        <a:lstStyle/>
        <a:p>
          <a:pPr algn="just"/>
          <a:r>
            <a:rPr lang="ru-RU" dirty="0" smtClean="0"/>
            <a:t>Одна опытная учительница рассказывала, что каждый год получает от старшеклассников обратную связь: на листочках уче­ники пишут, что было хорошо и не очень на уроках. Она поделилась, что в этот год ее больше всего задели не положительные отзывы, а фраза одной не самой сильной девочки: </a:t>
          </a:r>
          <a:r>
            <a:rPr lang="ru-RU" i="1" dirty="0" smtClean="0"/>
            <a:t>«Мне не хватало ваших глаз»… </a:t>
          </a:r>
          <a:r>
            <a:rPr lang="ru-RU" dirty="0" smtClean="0"/>
            <a:t>Часто более слабым (или просто не самым ярким, тихим ученикам) не хватает персонального внимания учителя.</a:t>
          </a:r>
          <a:endParaRPr lang="ru-RU" dirty="0"/>
        </a:p>
      </dgm:t>
    </dgm:pt>
    <dgm:pt modelId="{D46BC996-45CE-403E-B04F-F7A70570BCDF}" type="parTrans" cxnId="{D2C528F3-85C5-4AA8-9681-DC2496E6B9B5}">
      <dgm:prSet/>
      <dgm:spPr/>
      <dgm:t>
        <a:bodyPr/>
        <a:lstStyle/>
        <a:p>
          <a:pPr algn="just"/>
          <a:endParaRPr lang="ru-RU"/>
        </a:p>
      </dgm:t>
    </dgm:pt>
    <dgm:pt modelId="{52CFCEB5-1616-4C07-A19D-DCE3EF6511FC}" type="sibTrans" cxnId="{D2C528F3-85C5-4AA8-9681-DC2496E6B9B5}">
      <dgm:prSet/>
      <dgm:spPr/>
      <dgm:t>
        <a:bodyPr/>
        <a:lstStyle/>
        <a:p>
          <a:pPr algn="just"/>
          <a:endParaRPr lang="ru-RU"/>
        </a:p>
      </dgm:t>
    </dgm:pt>
    <dgm:pt modelId="{960F8CEF-6A75-4128-85CD-80A018EBA6EC}">
      <dgm:prSet phldrT="[Текст]"/>
      <dgm:spPr/>
      <dgm:t>
        <a:bodyPr/>
        <a:lstStyle/>
        <a:p>
          <a:pPr algn="just"/>
          <a:r>
            <a:rPr lang="ru-RU" dirty="0" smtClean="0"/>
            <a:t>Перед уроком было бы нелишним подумать о двух-трех учениках, которым учитель может целенаправленно уделить чуть больше времени, чем обычно. </a:t>
          </a:r>
          <a:endParaRPr lang="ru-RU" dirty="0"/>
        </a:p>
      </dgm:t>
    </dgm:pt>
    <dgm:pt modelId="{ECBE99EA-8821-4091-8E93-C894CBB2F0CA}" type="parTrans" cxnId="{C39A4DA0-CFF6-40FA-9435-EC65F9717121}">
      <dgm:prSet/>
      <dgm:spPr/>
      <dgm:t>
        <a:bodyPr/>
        <a:lstStyle/>
        <a:p>
          <a:pPr algn="just"/>
          <a:endParaRPr lang="ru-RU"/>
        </a:p>
      </dgm:t>
    </dgm:pt>
    <dgm:pt modelId="{42E51151-1DA9-4A3C-873B-E0AAC52D6212}" type="sibTrans" cxnId="{C39A4DA0-CFF6-40FA-9435-EC65F9717121}">
      <dgm:prSet/>
      <dgm:spPr/>
      <dgm:t>
        <a:bodyPr/>
        <a:lstStyle/>
        <a:p>
          <a:pPr algn="just"/>
          <a:endParaRPr lang="ru-RU"/>
        </a:p>
      </dgm:t>
    </dgm:pt>
    <dgm:pt modelId="{8F2A48E1-FA82-4A5A-A0D0-9E7429C51FE6}">
      <dgm:prSet phldrT="[Текст]"/>
      <dgm:spPr/>
      <dgm:t>
        <a:bodyPr/>
        <a:lstStyle/>
        <a:p>
          <a:pPr algn="just"/>
          <a:r>
            <a:rPr lang="ru-RU" b="1" dirty="0" smtClean="0"/>
            <a:t>Возможные решения </a:t>
          </a:r>
          <a:endParaRPr lang="ru-RU" dirty="0"/>
        </a:p>
      </dgm:t>
    </dgm:pt>
    <dgm:pt modelId="{9C1E303B-57BE-4CB8-8FFE-6C1136BDBA2E}" type="parTrans" cxnId="{B888F7D5-EFCD-4D18-9514-3CDBA2F366B4}">
      <dgm:prSet/>
      <dgm:spPr/>
      <dgm:t>
        <a:bodyPr/>
        <a:lstStyle/>
        <a:p>
          <a:pPr algn="just"/>
          <a:endParaRPr lang="ru-RU"/>
        </a:p>
      </dgm:t>
    </dgm:pt>
    <dgm:pt modelId="{3184F4C6-BE99-4B00-8E18-F36A02CB0715}" type="sibTrans" cxnId="{B888F7D5-EFCD-4D18-9514-3CDBA2F366B4}">
      <dgm:prSet/>
      <dgm:spPr/>
      <dgm:t>
        <a:bodyPr/>
        <a:lstStyle/>
        <a:p>
          <a:pPr algn="just"/>
          <a:endParaRPr lang="ru-RU"/>
        </a:p>
      </dgm:t>
    </dgm:pt>
    <dgm:pt modelId="{844A8862-7B7D-410E-856E-8404014E27D7}">
      <dgm:prSet/>
      <dgm:spPr/>
      <dgm:t>
        <a:bodyPr/>
        <a:lstStyle/>
        <a:p>
          <a:pPr algn="just"/>
          <a:r>
            <a:rPr lang="ru-RU" smtClean="0"/>
            <a:t>Какой может быть помощь педагога ученику на уроке? </a:t>
          </a:r>
          <a:endParaRPr lang="ru-RU"/>
        </a:p>
      </dgm:t>
    </dgm:pt>
    <dgm:pt modelId="{98AB6E17-988F-4BC6-95B1-ED442E0CF358}" type="parTrans" cxnId="{4840BEAD-B50E-4705-B543-19E46039DCFD}">
      <dgm:prSet/>
      <dgm:spPr/>
      <dgm:t>
        <a:bodyPr/>
        <a:lstStyle/>
        <a:p>
          <a:pPr algn="just"/>
          <a:endParaRPr lang="ru-RU"/>
        </a:p>
      </dgm:t>
    </dgm:pt>
    <dgm:pt modelId="{858E74B3-28C4-41BD-AA7C-A06087B41EE7}" type="sibTrans" cxnId="{4840BEAD-B50E-4705-B543-19E46039DCFD}">
      <dgm:prSet/>
      <dgm:spPr/>
      <dgm:t>
        <a:bodyPr/>
        <a:lstStyle/>
        <a:p>
          <a:pPr algn="just"/>
          <a:endParaRPr lang="ru-RU"/>
        </a:p>
      </dgm:t>
    </dgm:pt>
    <dgm:pt modelId="{85F7534B-C581-4E46-9BA4-3901BAE41D23}">
      <dgm:prSet/>
      <dgm:spPr/>
      <dgm:t>
        <a:bodyPr/>
        <a:lstStyle/>
        <a:p>
          <a:pPr algn="just"/>
          <a:r>
            <a:rPr lang="ru-RU" smtClean="0"/>
            <a:t>Она может быть по запросу ученика или по инициативе учителя. </a:t>
          </a:r>
          <a:endParaRPr lang="ru-RU"/>
        </a:p>
      </dgm:t>
    </dgm:pt>
    <dgm:pt modelId="{B8B79F53-C737-485F-AF55-E795C1371732}" type="parTrans" cxnId="{917949C2-CB35-46B3-9CEF-91AEA3D15AE3}">
      <dgm:prSet/>
      <dgm:spPr/>
      <dgm:t>
        <a:bodyPr/>
        <a:lstStyle/>
        <a:p>
          <a:pPr algn="just"/>
          <a:endParaRPr lang="ru-RU"/>
        </a:p>
      </dgm:t>
    </dgm:pt>
    <dgm:pt modelId="{F75B6478-67AC-4EEA-BD85-1B271A7817F5}" type="sibTrans" cxnId="{917949C2-CB35-46B3-9CEF-91AEA3D15AE3}">
      <dgm:prSet/>
      <dgm:spPr/>
      <dgm:t>
        <a:bodyPr/>
        <a:lstStyle/>
        <a:p>
          <a:pPr algn="just"/>
          <a:endParaRPr lang="ru-RU"/>
        </a:p>
      </dgm:t>
    </dgm:pt>
    <dgm:pt modelId="{97CC2B05-CC42-4FA4-90C0-21DD9E23AC5F}">
      <dgm:prSet/>
      <dgm:spPr/>
      <dgm:t>
        <a:bodyPr/>
        <a:lstStyle/>
        <a:p>
          <a:pPr algn="just"/>
          <a:r>
            <a:rPr lang="ru-RU" smtClean="0"/>
            <a:t>Иметь краткую или развернутую форму. </a:t>
          </a:r>
          <a:endParaRPr lang="ru-RU"/>
        </a:p>
      </dgm:t>
    </dgm:pt>
    <dgm:pt modelId="{2E366649-78CC-4911-8AA5-CEC4842AFEB9}" type="parTrans" cxnId="{63D30C7D-60A1-4E83-A121-F98F4C697B07}">
      <dgm:prSet/>
      <dgm:spPr/>
      <dgm:t>
        <a:bodyPr/>
        <a:lstStyle/>
        <a:p>
          <a:pPr algn="just"/>
          <a:endParaRPr lang="ru-RU"/>
        </a:p>
      </dgm:t>
    </dgm:pt>
    <dgm:pt modelId="{79C59DD9-DB83-4214-A225-A5C9DEB3907D}" type="sibTrans" cxnId="{63D30C7D-60A1-4E83-A121-F98F4C697B07}">
      <dgm:prSet/>
      <dgm:spPr/>
      <dgm:t>
        <a:bodyPr/>
        <a:lstStyle/>
        <a:p>
          <a:pPr algn="just"/>
          <a:endParaRPr lang="ru-RU"/>
        </a:p>
      </dgm:t>
    </dgm:pt>
    <dgm:pt modelId="{76F8DA0F-DDE0-4913-9194-DE71CCD61632}">
      <dgm:prSet/>
      <dgm:spPr/>
      <dgm:t>
        <a:bodyPr/>
        <a:lstStyle/>
        <a:p>
          <a:pPr algn="just"/>
          <a:r>
            <a:rPr lang="ru-RU" smtClean="0"/>
            <a:t>Быть конкретной, словесной или даже невербальной. Например, педагог может находиться неподалеку от ученика, который вы­полняет задание, таким образом показывая готовность помочь. </a:t>
          </a:r>
          <a:endParaRPr lang="ru-RU"/>
        </a:p>
      </dgm:t>
    </dgm:pt>
    <dgm:pt modelId="{7DBFD8D2-9830-46BB-9D8D-5B802C79F855}" type="parTrans" cxnId="{0FC621E4-ED16-4382-95FC-7B8776350968}">
      <dgm:prSet/>
      <dgm:spPr/>
      <dgm:t>
        <a:bodyPr/>
        <a:lstStyle/>
        <a:p>
          <a:pPr algn="just"/>
          <a:endParaRPr lang="ru-RU"/>
        </a:p>
      </dgm:t>
    </dgm:pt>
    <dgm:pt modelId="{BACEDD27-0031-4720-8127-6CDF10084370}" type="sibTrans" cxnId="{0FC621E4-ED16-4382-95FC-7B8776350968}">
      <dgm:prSet/>
      <dgm:spPr/>
      <dgm:t>
        <a:bodyPr/>
        <a:lstStyle/>
        <a:p>
          <a:pPr algn="just"/>
          <a:endParaRPr lang="ru-RU"/>
        </a:p>
      </dgm:t>
    </dgm:pt>
    <dgm:pt modelId="{48D63E2E-B83E-4AEF-B33F-A479A5554B49}">
      <dgm:prSet/>
      <dgm:spPr/>
      <dgm:t>
        <a:bodyPr/>
        <a:lstStyle/>
        <a:p>
          <a:pPr algn="just"/>
          <a:r>
            <a:rPr lang="ru-RU" smtClean="0"/>
            <a:t>Иметь индивидуальный (одному ученику) или групповой (нескольким детям) характер.</a:t>
          </a:r>
          <a:endParaRPr lang="ru-RU"/>
        </a:p>
      </dgm:t>
    </dgm:pt>
    <dgm:pt modelId="{11F9DEE3-7FB7-4CB4-AFBE-E0E4FFC92E8D}" type="parTrans" cxnId="{0695DB22-314C-4CF6-8364-01D62E3B3BB7}">
      <dgm:prSet/>
      <dgm:spPr/>
      <dgm:t>
        <a:bodyPr/>
        <a:lstStyle/>
        <a:p>
          <a:pPr algn="just"/>
          <a:endParaRPr lang="ru-RU"/>
        </a:p>
      </dgm:t>
    </dgm:pt>
    <dgm:pt modelId="{89AA92BE-7E2D-4D70-BA32-594F584F4C23}" type="sibTrans" cxnId="{0695DB22-314C-4CF6-8364-01D62E3B3BB7}">
      <dgm:prSet/>
      <dgm:spPr/>
      <dgm:t>
        <a:bodyPr/>
        <a:lstStyle/>
        <a:p>
          <a:pPr algn="just"/>
          <a:endParaRPr lang="ru-RU"/>
        </a:p>
      </dgm:t>
    </dgm:pt>
    <dgm:pt modelId="{EACCE81F-A4B3-4D5E-B2CC-252C5DAF1698}" type="pres">
      <dgm:prSet presAssocID="{F4D17231-96F5-4A47-A5A7-D28AC1E835D5}" presName="linear" presStyleCnt="0">
        <dgm:presLayoutVars>
          <dgm:dir/>
          <dgm:animLvl val="lvl"/>
          <dgm:resizeHandles val="exact"/>
        </dgm:presLayoutVars>
      </dgm:prSet>
      <dgm:spPr/>
      <dgm:t>
        <a:bodyPr/>
        <a:lstStyle/>
        <a:p>
          <a:endParaRPr lang="ru-RU"/>
        </a:p>
      </dgm:t>
    </dgm:pt>
    <dgm:pt modelId="{12729CC2-FA9F-40A0-9AAB-D520C1AE02F5}" type="pres">
      <dgm:prSet presAssocID="{E1A08302-0ECB-4741-BBC3-641528FBBAC8}" presName="parentLin" presStyleCnt="0"/>
      <dgm:spPr/>
    </dgm:pt>
    <dgm:pt modelId="{2A4937D6-CF05-474B-BADE-438169EE4D74}" type="pres">
      <dgm:prSet presAssocID="{E1A08302-0ECB-4741-BBC3-641528FBBAC8}" presName="parentLeftMargin" presStyleLbl="node1" presStyleIdx="0" presStyleCnt="2"/>
      <dgm:spPr/>
      <dgm:t>
        <a:bodyPr/>
        <a:lstStyle/>
        <a:p>
          <a:endParaRPr lang="ru-RU"/>
        </a:p>
      </dgm:t>
    </dgm:pt>
    <dgm:pt modelId="{F0A54296-BF05-43E5-9002-48126D1DFD45}" type="pres">
      <dgm:prSet presAssocID="{E1A08302-0ECB-4741-BBC3-641528FBBAC8}" presName="parentText" presStyleLbl="node1" presStyleIdx="0" presStyleCnt="2">
        <dgm:presLayoutVars>
          <dgm:chMax val="0"/>
          <dgm:bulletEnabled val="1"/>
        </dgm:presLayoutVars>
      </dgm:prSet>
      <dgm:spPr/>
      <dgm:t>
        <a:bodyPr/>
        <a:lstStyle/>
        <a:p>
          <a:endParaRPr lang="ru-RU"/>
        </a:p>
      </dgm:t>
    </dgm:pt>
    <dgm:pt modelId="{A668B7DD-B6AE-4B32-B757-9818BD65EF03}" type="pres">
      <dgm:prSet presAssocID="{E1A08302-0ECB-4741-BBC3-641528FBBAC8}" presName="negativeSpace" presStyleCnt="0"/>
      <dgm:spPr/>
    </dgm:pt>
    <dgm:pt modelId="{7C3D8EEA-C038-4DC1-9B5F-4C8967C8FE13}" type="pres">
      <dgm:prSet presAssocID="{E1A08302-0ECB-4741-BBC3-641528FBBAC8}" presName="childText" presStyleLbl="conFgAcc1" presStyleIdx="0" presStyleCnt="2">
        <dgm:presLayoutVars>
          <dgm:bulletEnabled val="1"/>
        </dgm:presLayoutVars>
      </dgm:prSet>
      <dgm:spPr/>
      <dgm:t>
        <a:bodyPr/>
        <a:lstStyle/>
        <a:p>
          <a:endParaRPr lang="ru-RU"/>
        </a:p>
      </dgm:t>
    </dgm:pt>
    <dgm:pt modelId="{F63BAFD8-8EBF-4836-9327-3625B5738635}" type="pres">
      <dgm:prSet presAssocID="{103D7B74-52E7-4BD7-A39A-09A8EFEF29E1}" presName="spaceBetweenRectangles" presStyleCnt="0"/>
      <dgm:spPr/>
    </dgm:pt>
    <dgm:pt modelId="{002F82B6-9230-4FA6-BCAF-D89978522DD4}" type="pres">
      <dgm:prSet presAssocID="{8F2A48E1-FA82-4A5A-A0D0-9E7429C51FE6}" presName="parentLin" presStyleCnt="0"/>
      <dgm:spPr/>
    </dgm:pt>
    <dgm:pt modelId="{13DC2EF9-43AA-43E8-832B-369EC9EBAFB9}" type="pres">
      <dgm:prSet presAssocID="{8F2A48E1-FA82-4A5A-A0D0-9E7429C51FE6}" presName="parentLeftMargin" presStyleLbl="node1" presStyleIdx="0" presStyleCnt="2"/>
      <dgm:spPr/>
      <dgm:t>
        <a:bodyPr/>
        <a:lstStyle/>
        <a:p>
          <a:endParaRPr lang="ru-RU"/>
        </a:p>
      </dgm:t>
    </dgm:pt>
    <dgm:pt modelId="{B61869EA-9455-4E59-BE4B-766E41564E0F}" type="pres">
      <dgm:prSet presAssocID="{8F2A48E1-FA82-4A5A-A0D0-9E7429C51FE6}" presName="parentText" presStyleLbl="node1" presStyleIdx="1" presStyleCnt="2">
        <dgm:presLayoutVars>
          <dgm:chMax val="0"/>
          <dgm:bulletEnabled val="1"/>
        </dgm:presLayoutVars>
      </dgm:prSet>
      <dgm:spPr/>
      <dgm:t>
        <a:bodyPr/>
        <a:lstStyle/>
        <a:p>
          <a:endParaRPr lang="ru-RU"/>
        </a:p>
      </dgm:t>
    </dgm:pt>
    <dgm:pt modelId="{71B95750-B01B-481F-902A-F3971E1AA73E}" type="pres">
      <dgm:prSet presAssocID="{8F2A48E1-FA82-4A5A-A0D0-9E7429C51FE6}" presName="negativeSpace" presStyleCnt="0"/>
      <dgm:spPr/>
    </dgm:pt>
    <dgm:pt modelId="{CE1AAFC8-8897-4D74-AB68-D3CC457378C1}" type="pres">
      <dgm:prSet presAssocID="{8F2A48E1-FA82-4A5A-A0D0-9E7429C51FE6}" presName="childText" presStyleLbl="conFgAcc1" presStyleIdx="1" presStyleCnt="2">
        <dgm:presLayoutVars>
          <dgm:bulletEnabled val="1"/>
        </dgm:presLayoutVars>
      </dgm:prSet>
      <dgm:spPr/>
      <dgm:t>
        <a:bodyPr/>
        <a:lstStyle/>
        <a:p>
          <a:endParaRPr lang="ru-RU"/>
        </a:p>
      </dgm:t>
    </dgm:pt>
  </dgm:ptLst>
  <dgm:cxnLst>
    <dgm:cxn modelId="{6BD64F3D-7ECA-4A27-B68C-BB2FC76A9499}" type="presOf" srcId="{960F8CEF-6A75-4128-85CD-80A018EBA6EC}" destId="{CE1AAFC8-8897-4D74-AB68-D3CC457378C1}" srcOrd="0" destOrd="0" presId="urn:microsoft.com/office/officeart/2005/8/layout/list1"/>
    <dgm:cxn modelId="{B888F7D5-EFCD-4D18-9514-3CDBA2F366B4}" srcId="{F4D17231-96F5-4A47-A5A7-D28AC1E835D5}" destId="{8F2A48E1-FA82-4A5A-A0D0-9E7429C51FE6}" srcOrd="1" destOrd="0" parTransId="{9C1E303B-57BE-4CB8-8FFE-6C1136BDBA2E}" sibTransId="{3184F4C6-BE99-4B00-8E18-F36A02CB0715}"/>
    <dgm:cxn modelId="{63D30C7D-60A1-4E83-A121-F98F4C697B07}" srcId="{8F2A48E1-FA82-4A5A-A0D0-9E7429C51FE6}" destId="{97CC2B05-CC42-4FA4-90C0-21DD9E23AC5F}" srcOrd="3" destOrd="0" parTransId="{2E366649-78CC-4911-8AA5-CEC4842AFEB9}" sibTransId="{79C59DD9-DB83-4214-A225-A5C9DEB3907D}"/>
    <dgm:cxn modelId="{2E080F3C-F31D-44AA-A1E2-8C212EEB982C}" type="presOf" srcId="{97CC2B05-CC42-4FA4-90C0-21DD9E23AC5F}" destId="{CE1AAFC8-8897-4D74-AB68-D3CC457378C1}" srcOrd="0" destOrd="3" presId="urn:microsoft.com/office/officeart/2005/8/layout/list1"/>
    <dgm:cxn modelId="{D12C680E-3394-40D8-AB5D-46C9D191720B}" type="presOf" srcId="{E1A08302-0ECB-4741-BBC3-641528FBBAC8}" destId="{2A4937D6-CF05-474B-BADE-438169EE4D74}" srcOrd="0" destOrd="0" presId="urn:microsoft.com/office/officeart/2005/8/layout/list1"/>
    <dgm:cxn modelId="{C39A4DA0-CFF6-40FA-9435-EC65F9717121}" srcId="{8F2A48E1-FA82-4A5A-A0D0-9E7429C51FE6}" destId="{960F8CEF-6A75-4128-85CD-80A018EBA6EC}" srcOrd="0" destOrd="0" parTransId="{ECBE99EA-8821-4091-8E93-C894CBB2F0CA}" sibTransId="{42E51151-1DA9-4A3C-873B-E0AAC52D6212}"/>
    <dgm:cxn modelId="{3C765B57-9E4E-4171-B4F1-C9BCCD938117}" type="presOf" srcId="{F4D17231-96F5-4A47-A5A7-D28AC1E835D5}" destId="{EACCE81F-A4B3-4D5E-B2CC-252C5DAF1698}" srcOrd="0" destOrd="0" presId="urn:microsoft.com/office/officeart/2005/8/layout/list1"/>
    <dgm:cxn modelId="{1392DAEE-F71B-49B7-8165-F39EE26CDC87}" type="presOf" srcId="{844A8862-7B7D-410E-856E-8404014E27D7}" destId="{CE1AAFC8-8897-4D74-AB68-D3CC457378C1}" srcOrd="0" destOrd="1" presId="urn:microsoft.com/office/officeart/2005/8/layout/list1"/>
    <dgm:cxn modelId="{3C71D714-0D41-4053-B5E4-B20330C2257A}" type="presOf" srcId="{76F8DA0F-DDE0-4913-9194-DE71CCD61632}" destId="{CE1AAFC8-8897-4D74-AB68-D3CC457378C1}" srcOrd="0" destOrd="4" presId="urn:microsoft.com/office/officeart/2005/8/layout/list1"/>
    <dgm:cxn modelId="{B306304A-B4E3-44E6-B734-8364360CF647}" type="presOf" srcId="{542C38A9-0484-4AB3-95BD-85AC2C8BFB23}" destId="{7C3D8EEA-C038-4DC1-9B5F-4C8967C8FE13}" srcOrd="0" destOrd="0" presId="urn:microsoft.com/office/officeart/2005/8/layout/list1"/>
    <dgm:cxn modelId="{D2C528F3-85C5-4AA8-9681-DC2496E6B9B5}" srcId="{E1A08302-0ECB-4741-BBC3-641528FBBAC8}" destId="{542C38A9-0484-4AB3-95BD-85AC2C8BFB23}" srcOrd="0" destOrd="0" parTransId="{D46BC996-45CE-403E-B04F-F7A70570BCDF}" sibTransId="{52CFCEB5-1616-4C07-A19D-DCE3EF6511FC}"/>
    <dgm:cxn modelId="{4840BEAD-B50E-4705-B543-19E46039DCFD}" srcId="{8F2A48E1-FA82-4A5A-A0D0-9E7429C51FE6}" destId="{844A8862-7B7D-410E-856E-8404014E27D7}" srcOrd="1" destOrd="0" parTransId="{98AB6E17-988F-4BC6-95B1-ED442E0CF358}" sibTransId="{858E74B3-28C4-41BD-AA7C-A06087B41EE7}"/>
    <dgm:cxn modelId="{972047BE-E1A8-4BC6-B963-5B361B2E330C}" type="presOf" srcId="{48D63E2E-B83E-4AEF-B33F-A479A5554B49}" destId="{CE1AAFC8-8897-4D74-AB68-D3CC457378C1}" srcOrd="0" destOrd="5" presId="urn:microsoft.com/office/officeart/2005/8/layout/list1"/>
    <dgm:cxn modelId="{DF2B1701-33FD-46D1-9FF4-E0ECC6148CC0}" type="presOf" srcId="{8F2A48E1-FA82-4A5A-A0D0-9E7429C51FE6}" destId="{13DC2EF9-43AA-43E8-832B-369EC9EBAFB9}" srcOrd="0" destOrd="0" presId="urn:microsoft.com/office/officeart/2005/8/layout/list1"/>
    <dgm:cxn modelId="{BCB104F7-491D-404F-A659-7AC9570E144F}" type="presOf" srcId="{8F2A48E1-FA82-4A5A-A0D0-9E7429C51FE6}" destId="{B61869EA-9455-4E59-BE4B-766E41564E0F}" srcOrd="1" destOrd="0" presId="urn:microsoft.com/office/officeart/2005/8/layout/list1"/>
    <dgm:cxn modelId="{46A6FADF-2DF2-499C-BA85-E106F219C132}" type="presOf" srcId="{85F7534B-C581-4E46-9BA4-3901BAE41D23}" destId="{CE1AAFC8-8897-4D74-AB68-D3CC457378C1}" srcOrd="0" destOrd="2" presId="urn:microsoft.com/office/officeart/2005/8/layout/list1"/>
    <dgm:cxn modelId="{0695DB22-314C-4CF6-8364-01D62E3B3BB7}" srcId="{8F2A48E1-FA82-4A5A-A0D0-9E7429C51FE6}" destId="{48D63E2E-B83E-4AEF-B33F-A479A5554B49}" srcOrd="5" destOrd="0" parTransId="{11F9DEE3-7FB7-4CB4-AFBE-E0E4FFC92E8D}" sibTransId="{89AA92BE-7E2D-4D70-BA32-594F584F4C23}"/>
    <dgm:cxn modelId="{3B912599-B7CB-4622-A9D2-DC49EC2EF6BB}" type="presOf" srcId="{E1A08302-0ECB-4741-BBC3-641528FBBAC8}" destId="{F0A54296-BF05-43E5-9002-48126D1DFD45}" srcOrd="1" destOrd="0" presId="urn:microsoft.com/office/officeart/2005/8/layout/list1"/>
    <dgm:cxn modelId="{687BEA35-6FAE-40A3-94AE-5B1FB61D88C8}" srcId="{F4D17231-96F5-4A47-A5A7-D28AC1E835D5}" destId="{E1A08302-0ECB-4741-BBC3-641528FBBAC8}" srcOrd="0" destOrd="0" parTransId="{FE551475-A71E-425E-A250-7501E3A7AFCA}" sibTransId="{103D7B74-52E7-4BD7-A39A-09A8EFEF29E1}"/>
    <dgm:cxn modelId="{917949C2-CB35-46B3-9CEF-91AEA3D15AE3}" srcId="{8F2A48E1-FA82-4A5A-A0D0-9E7429C51FE6}" destId="{85F7534B-C581-4E46-9BA4-3901BAE41D23}" srcOrd="2" destOrd="0" parTransId="{B8B79F53-C737-485F-AF55-E795C1371732}" sibTransId="{F75B6478-67AC-4EEA-BD85-1B271A7817F5}"/>
    <dgm:cxn modelId="{0FC621E4-ED16-4382-95FC-7B8776350968}" srcId="{8F2A48E1-FA82-4A5A-A0D0-9E7429C51FE6}" destId="{76F8DA0F-DDE0-4913-9194-DE71CCD61632}" srcOrd="4" destOrd="0" parTransId="{7DBFD8D2-9830-46BB-9D8D-5B802C79F855}" sibTransId="{BACEDD27-0031-4720-8127-6CDF10084370}"/>
    <dgm:cxn modelId="{B8CD85B7-F83D-465D-AC1C-058416EB36C5}" type="presParOf" srcId="{EACCE81F-A4B3-4D5E-B2CC-252C5DAF1698}" destId="{12729CC2-FA9F-40A0-9AAB-D520C1AE02F5}" srcOrd="0" destOrd="0" presId="urn:microsoft.com/office/officeart/2005/8/layout/list1"/>
    <dgm:cxn modelId="{9B08744F-A3C2-4499-A7CE-B293CC63C3C7}" type="presParOf" srcId="{12729CC2-FA9F-40A0-9AAB-D520C1AE02F5}" destId="{2A4937D6-CF05-474B-BADE-438169EE4D74}" srcOrd="0" destOrd="0" presId="urn:microsoft.com/office/officeart/2005/8/layout/list1"/>
    <dgm:cxn modelId="{31DFF5DB-5CB9-4962-89D6-BE91F4335D20}" type="presParOf" srcId="{12729CC2-FA9F-40A0-9AAB-D520C1AE02F5}" destId="{F0A54296-BF05-43E5-9002-48126D1DFD45}" srcOrd="1" destOrd="0" presId="urn:microsoft.com/office/officeart/2005/8/layout/list1"/>
    <dgm:cxn modelId="{84344302-83B1-4EC1-B113-E9DAD8D11980}" type="presParOf" srcId="{EACCE81F-A4B3-4D5E-B2CC-252C5DAF1698}" destId="{A668B7DD-B6AE-4B32-B757-9818BD65EF03}" srcOrd="1" destOrd="0" presId="urn:microsoft.com/office/officeart/2005/8/layout/list1"/>
    <dgm:cxn modelId="{38BF1153-8ADD-4799-91DF-CDC6409B869E}" type="presParOf" srcId="{EACCE81F-A4B3-4D5E-B2CC-252C5DAF1698}" destId="{7C3D8EEA-C038-4DC1-9B5F-4C8967C8FE13}" srcOrd="2" destOrd="0" presId="urn:microsoft.com/office/officeart/2005/8/layout/list1"/>
    <dgm:cxn modelId="{F1C8678B-06D2-4EA8-AEBD-9E6272BB157B}" type="presParOf" srcId="{EACCE81F-A4B3-4D5E-B2CC-252C5DAF1698}" destId="{F63BAFD8-8EBF-4836-9327-3625B5738635}" srcOrd="3" destOrd="0" presId="urn:microsoft.com/office/officeart/2005/8/layout/list1"/>
    <dgm:cxn modelId="{2D9C6EC6-ED15-49C2-819B-FE3C6CF5A608}" type="presParOf" srcId="{EACCE81F-A4B3-4D5E-B2CC-252C5DAF1698}" destId="{002F82B6-9230-4FA6-BCAF-D89978522DD4}" srcOrd="4" destOrd="0" presId="urn:microsoft.com/office/officeart/2005/8/layout/list1"/>
    <dgm:cxn modelId="{DADCFD7D-C966-42CC-B4E9-60E958CFF658}" type="presParOf" srcId="{002F82B6-9230-4FA6-BCAF-D89978522DD4}" destId="{13DC2EF9-43AA-43E8-832B-369EC9EBAFB9}" srcOrd="0" destOrd="0" presId="urn:microsoft.com/office/officeart/2005/8/layout/list1"/>
    <dgm:cxn modelId="{EB209866-60E0-48A0-9628-ED7B4714B092}" type="presParOf" srcId="{002F82B6-9230-4FA6-BCAF-D89978522DD4}" destId="{B61869EA-9455-4E59-BE4B-766E41564E0F}" srcOrd="1" destOrd="0" presId="urn:microsoft.com/office/officeart/2005/8/layout/list1"/>
    <dgm:cxn modelId="{D4A105C4-0D15-4E13-A096-AE0A0F772B63}" type="presParOf" srcId="{EACCE81F-A4B3-4D5E-B2CC-252C5DAF1698}" destId="{71B95750-B01B-481F-902A-F3971E1AA73E}" srcOrd="5" destOrd="0" presId="urn:microsoft.com/office/officeart/2005/8/layout/list1"/>
    <dgm:cxn modelId="{B2C5756E-5F7F-4426-8187-C91674D4601C}" type="presParOf" srcId="{EACCE81F-A4B3-4D5E-B2CC-252C5DAF1698}" destId="{CE1AAFC8-8897-4D74-AB68-D3CC457378C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39A20EA-5AE0-4F2E-9118-910DF5E1407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24E9A77B-1F10-45AA-880D-3837175B7A89}">
      <dgm:prSet phldrT="[Текст]"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ru-RU" sz="2600" b="1" dirty="0" smtClean="0"/>
            <a:t>Проблема. </a:t>
          </a:r>
          <a:endParaRPr lang="ru-RU" sz="2600" dirty="0"/>
        </a:p>
      </dgm:t>
    </dgm:pt>
    <dgm:pt modelId="{F9952750-9540-4D44-845C-75560EB92286}" type="parTrans" cxnId="{06C766AE-09CA-4775-98E3-553E34BE1F84}">
      <dgm:prSet/>
      <dgm:spPr/>
      <dgm:t>
        <a:bodyPr/>
        <a:lstStyle/>
        <a:p>
          <a:endParaRPr lang="ru-RU" sz="2600"/>
        </a:p>
      </dgm:t>
    </dgm:pt>
    <dgm:pt modelId="{CA66B7F0-14DA-4681-AE64-800ECE310098}" type="sibTrans" cxnId="{06C766AE-09CA-4775-98E3-553E34BE1F84}">
      <dgm:prSet/>
      <dgm:spPr/>
      <dgm:t>
        <a:bodyPr/>
        <a:lstStyle/>
        <a:p>
          <a:endParaRPr lang="ru-RU" sz="2600"/>
        </a:p>
      </dgm:t>
    </dgm:pt>
    <dgm:pt modelId="{88A8532D-244E-4BAC-A9C0-4E3CD9E60F67}">
      <dgm:prSet custT="1"/>
      <dgm:spPr/>
      <dgm:t>
        <a:bodyPr/>
        <a:lstStyle/>
        <a:p>
          <a:r>
            <a:rPr lang="ru-RU" sz="2600" dirty="0" smtClean="0"/>
            <a:t>Распространенная проблема школьных уроков в том, что часто большая часть класса оказывается в пассивном состоянии (слуша­ет — или делает вид, что слушает, — объяснения учителя или ответы одноклассников). Особенно остро это ощущается в больших классах или на тех дисциплинах, где преимущественно происходит работа с текстами (история, биология, обществознание и т. п.). </a:t>
          </a:r>
          <a:endParaRPr lang="ru-RU" sz="2600" dirty="0"/>
        </a:p>
      </dgm:t>
    </dgm:pt>
    <dgm:pt modelId="{CDD5EAEE-25C5-460D-8360-238FDF08A51A}" type="parTrans" cxnId="{5CADEDB0-4F61-417D-838D-94FF675F1587}">
      <dgm:prSet/>
      <dgm:spPr/>
      <dgm:t>
        <a:bodyPr/>
        <a:lstStyle/>
        <a:p>
          <a:endParaRPr lang="ru-RU" sz="2600"/>
        </a:p>
      </dgm:t>
    </dgm:pt>
    <dgm:pt modelId="{4E1D114C-86F2-4BD7-87E3-83A2CA0DDE9F}" type="sibTrans" cxnId="{5CADEDB0-4F61-417D-838D-94FF675F1587}">
      <dgm:prSet/>
      <dgm:spPr/>
      <dgm:t>
        <a:bodyPr/>
        <a:lstStyle/>
        <a:p>
          <a:endParaRPr lang="ru-RU" sz="2600"/>
        </a:p>
      </dgm:t>
    </dgm:pt>
    <dgm:pt modelId="{F7B0580D-8B8A-4EF0-AE8F-2A370EDCDFCD}">
      <dgm:prSet custT="1"/>
      <dgm:spPr/>
      <dgm:t>
        <a:bodyPr/>
        <a:lstStyle/>
        <a:p>
          <a:r>
            <a:rPr lang="ru-RU" sz="2600" b="1" smtClean="0"/>
            <a:t>Возможные решения </a:t>
          </a:r>
          <a:endParaRPr lang="ru-RU" sz="2600"/>
        </a:p>
      </dgm:t>
    </dgm:pt>
    <dgm:pt modelId="{6A1D735F-6436-4DD8-9D8B-CFF332C05442}" type="parTrans" cxnId="{F7BA819D-09D9-433E-9A84-B5AE3FA698A0}">
      <dgm:prSet/>
      <dgm:spPr/>
      <dgm:t>
        <a:bodyPr/>
        <a:lstStyle/>
        <a:p>
          <a:endParaRPr lang="ru-RU" sz="2600"/>
        </a:p>
      </dgm:t>
    </dgm:pt>
    <dgm:pt modelId="{351D0ABE-1071-445B-9510-6BF82B91D7B0}" type="sibTrans" cxnId="{F7BA819D-09D9-433E-9A84-B5AE3FA698A0}">
      <dgm:prSet/>
      <dgm:spPr/>
      <dgm:t>
        <a:bodyPr/>
        <a:lstStyle/>
        <a:p>
          <a:endParaRPr lang="ru-RU" sz="2600"/>
        </a:p>
      </dgm:t>
    </dgm:pt>
    <dgm:pt modelId="{6B8A5FDF-5F88-4D89-A6CC-2BD487369BA9}">
      <dgm:prSet custT="1"/>
      <dgm:spPr/>
      <dgm:t>
        <a:bodyPr/>
        <a:lstStyle/>
        <a:p>
          <a:pPr algn="just"/>
          <a:r>
            <a:rPr lang="ru-RU" sz="2400" dirty="0" smtClean="0"/>
            <a:t>Сейчас в практике обучения собрано много методических материа­лов, как сделать урок более интерактивным, повысить вовлеченность в него учащихся </a:t>
          </a:r>
          <a:endParaRPr lang="ru-RU" sz="2400" dirty="0"/>
        </a:p>
      </dgm:t>
    </dgm:pt>
    <dgm:pt modelId="{EF183BE0-289B-45BA-8E97-04247EF809FD}" type="parTrans" cxnId="{954E4258-DE88-427B-AAE9-F66AAE28CA64}">
      <dgm:prSet/>
      <dgm:spPr/>
      <dgm:t>
        <a:bodyPr/>
        <a:lstStyle/>
        <a:p>
          <a:endParaRPr lang="ru-RU" sz="2600"/>
        </a:p>
      </dgm:t>
    </dgm:pt>
    <dgm:pt modelId="{539F0AAD-78CD-4B23-AB70-3851C78FD518}" type="sibTrans" cxnId="{954E4258-DE88-427B-AAE9-F66AAE28CA64}">
      <dgm:prSet/>
      <dgm:spPr/>
      <dgm:t>
        <a:bodyPr/>
        <a:lstStyle/>
        <a:p>
          <a:endParaRPr lang="ru-RU" sz="2600"/>
        </a:p>
      </dgm:t>
    </dgm:pt>
    <dgm:pt modelId="{2352440E-608D-40B5-9FA0-7D177D163200}">
      <dgm:prSet custT="1"/>
      <dgm:spPr/>
      <dgm:t>
        <a:bodyPr/>
        <a:lstStyle/>
        <a:p>
          <a:r>
            <a:rPr lang="ru-RU" sz="2600" i="1" smtClean="0"/>
            <a:t>Помните, для каждого этапа урока есть виды деятельности, кото­рые позволяют вовлекать в работу всех учеников в классе.</a:t>
          </a:r>
          <a:endParaRPr lang="ru-RU" sz="2600"/>
        </a:p>
      </dgm:t>
    </dgm:pt>
    <dgm:pt modelId="{F9D689BA-6227-4DC3-A0B1-8CC729E374D4}" type="parTrans" cxnId="{D5CBEB78-9D81-4667-9FBF-5D21E94FC152}">
      <dgm:prSet/>
      <dgm:spPr/>
      <dgm:t>
        <a:bodyPr/>
        <a:lstStyle/>
        <a:p>
          <a:endParaRPr lang="ru-RU" sz="2600"/>
        </a:p>
      </dgm:t>
    </dgm:pt>
    <dgm:pt modelId="{47736443-6E30-48FF-AD1C-A5F492245CC4}" type="sibTrans" cxnId="{D5CBEB78-9D81-4667-9FBF-5D21E94FC152}">
      <dgm:prSet/>
      <dgm:spPr/>
      <dgm:t>
        <a:bodyPr/>
        <a:lstStyle/>
        <a:p>
          <a:endParaRPr lang="ru-RU" sz="2600"/>
        </a:p>
      </dgm:t>
    </dgm:pt>
    <dgm:pt modelId="{557081B8-36B7-4852-9046-E2B32C7144F3}" type="pres">
      <dgm:prSet presAssocID="{D39A20EA-5AE0-4F2E-9118-910DF5E1407C}" presName="linear" presStyleCnt="0">
        <dgm:presLayoutVars>
          <dgm:animLvl val="lvl"/>
          <dgm:resizeHandles val="exact"/>
        </dgm:presLayoutVars>
      </dgm:prSet>
      <dgm:spPr/>
      <dgm:t>
        <a:bodyPr/>
        <a:lstStyle/>
        <a:p>
          <a:endParaRPr lang="ru-RU"/>
        </a:p>
      </dgm:t>
    </dgm:pt>
    <dgm:pt modelId="{2DF4B516-0AB8-4294-A157-0BB096E6E9C9}" type="pres">
      <dgm:prSet presAssocID="{24E9A77B-1F10-45AA-880D-3837175B7A89}" presName="parentText" presStyleLbl="node1" presStyleIdx="0" presStyleCnt="3" custScaleY="64454">
        <dgm:presLayoutVars>
          <dgm:chMax val="0"/>
          <dgm:bulletEnabled val="1"/>
        </dgm:presLayoutVars>
      </dgm:prSet>
      <dgm:spPr/>
      <dgm:t>
        <a:bodyPr/>
        <a:lstStyle/>
        <a:p>
          <a:endParaRPr lang="ru-RU"/>
        </a:p>
      </dgm:t>
    </dgm:pt>
    <dgm:pt modelId="{54C9CA5F-688C-4F27-BDD5-D12588E697BD}" type="pres">
      <dgm:prSet presAssocID="{24E9A77B-1F10-45AA-880D-3837175B7A89}" presName="childText" presStyleLbl="revTx" presStyleIdx="0" presStyleCnt="2">
        <dgm:presLayoutVars>
          <dgm:bulletEnabled val="1"/>
        </dgm:presLayoutVars>
      </dgm:prSet>
      <dgm:spPr/>
      <dgm:t>
        <a:bodyPr/>
        <a:lstStyle/>
        <a:p>
          <a:endParaRPr lang="ru-RU"/>
        </a:p>
      </dgm:t>
    </dgm:pt>
    <dgm:pt modelId="{848E6EC4-41B9-4601-8E7C-5069C0FA9A8A}" type="pres">
      <dgm:prSet presAssocID="{F7B0580D-8B8A-4EF0-AE8F-2A370EDCDFCD}" presName="parentText" presStyleLbl="node1" presStyleIdx="1" presStyleCnt="3" custScaleY="59523">
        <dgm:presLayoutVars>
          <dgm:chMax val="0"/>
          <dgm:bulletEnabled val="1"/>
        </dgm:presLayoutVars>
      </dgm:prSet>
      <dgm:spPr/>
      <dgm:t>
        <a:bodyPr/>
        <a:lstStyle/>
        <a:p>
          <a:endParaRPr lang="ru-RU"/>
        </a:p>
      </dgm:t>
    </dgm:pt>
    <dgm:pt modelId="{E18DBC5E-5A54-42F5-8070-71FE8842720E}" type="pres">
      <dgm:prSet presAssocID="{F7B0580D-8B8A-4EF0-AE8F-2A370EDCDFCD}" presName="childText" presStyleLbl="revTx" presStyleIdx="1" presStyleCnt="2">
        <dgm:presLayoutVars>
          <dgm:bulletEnabled val="1"/>
        </dgm:presLayoutVars>
      </dgm:prSet>
      <dgm:spPr/>
      <dgm:t>
        <a:bodyPr/>
        <a:lstStyle/>
        <a:p>
          <a:endParaRPr lang="ru-RU"/>
        </a:p>
      </dgm:t>
    </dgm:pt>
    <dgm:pt modelId="{BA02E95D-52E7-4B8E-8501-D2FEA7788225}" type="pres">
      <dgm:prSet presAssocID="{2352440E-608D-40B5-9FA0-7D177D163200}" presName="parentText" presStyleLbl="node1" presStyleIdx="2" presStyleCnt="3">
        <dgm:presLayoutVars>
          <dgm:chMax val="0"/>
          <dgm:bulletEnabled val="1"/>
        </dgm:presLayoutVars>
      </dgm:prSet>
      <dgm:spPr/>
      <dgm:t>
        <a:bodyPr/>
        <a:lstStyle/>
        <a:p>
          <a:endParaRPr lang="ru-RU"/>
        </a:p>
      </dgm:t>
    </dgm:pt>
  </dgm:ptLst>
  <dgm:cxnLst>
    <dgm:cxn modelId="{06C766AE-09CA-4775-98E3-553E34BE1F84}" srcId="{D39A20EA-5AE0-4F2E-9118-910DF5E1407C}" destId="{24E9A77B-1F10-45AA-880D-3837175B7A89}" srcOrd="0" destOrd="0" parTransId="{F9952750-9540-4D44-845C-75560EB92286}" sibTransId="{CA66B7F0-14DA-4681-AE64-800ECE310098}"/>
    <dgm:cxn modelId="{7E4ECDF4-58FB-44BF-8D02-5D3960DC6500}" type="presOf" srcId="{88A8532D-244E-4BAC-A9C0-4E3CD9E60F67}" destId="{54C9CA5F-688C-4F27-BDD5-D12588E697BD}" srcOrd="0" destOrd="0" presId="urn:microsoft.com/office/officeart/2005/8/layout/vList2"/>
    <dgm:cxn modelId="{068D0581-4490-4DAD-B62B-A6E31B0484F1}" type="presOf" srcId="{6B8A5FDF-5F88-4D89-A6CC-2BD487369BA9}" destId="{E18DBC5E-5A54-42F5-8070-71FE8842720E}" srcOrd="0" destOrd="0" presId="urn:microsoft.com/office/officeart/2005/8/layout/vList2"/>
    <dgm:cxn modelId="{7B2132A9-516D-4849-9157-DA0DFE89651C}" type="presOf" srcId="{D39A20EA-5AE0-4F2E-9118-910DF5E1407C}" destId="{557081B8-36B7-4852-9046-E2B32C7144F3}" srcOrd="0" destOrd="0" presId="urn:microsoft.com/office/officeart/2005/8/layout/vList2"/>
    <dgm:cxn modelId="{D457A75A-589A-4787-BC96-FAF6EB6764B6}" type="presOf" srcId="{24E9A77B-1F10-45AA-880D-3837175B7A89}" destId="{2DF4B516-0AB8-4294-A157-0BB096E6E9C9}" srcOrd="0" destOrd="0" presId="urn:microsoft.com/office/officeart/2005/8/layout/vList2"/>
    <dgm:cxn modelId="{E5C1CB23-09C0-4359-86F6-A2893C4A82C2}" type="presOf" srcId="{F7B0580D-8B8A-4EF0-AE8F-2A370EDCDFCD}" destId="{848E6EC4-41B9-4601-8E7C-5069C0FA9A8A}" srcOrd="0" destOrd="0" presId="urn:microsoft.com/office/officeart/2005/8/layout/vList2"/>
    <dgm:cxn modelId="{D5CBEB78-9D81-4667-9FBF-5D21E94FC152}" srcId="{D39A20EA-5AE0-4F2E-9118-910DF5E1407C}" destId="{2352440E-608D-40B5-9FA0-7D177D163200}" srcOrd="2" destOrd="0" parTransId="{F9D689BA-6227-4DC3-A0B1-8CC729E374D4}" sibTransId="{47736443-6E30-48FF-AD1C-A5F492245CC4}"/>
    <dgm:cxn modelId="{954E4258-DE88-427B-AAE9-F66AAE28CA64}" srcId="{F7B0580D-8B8A-4EF0-AE8F-2A370EDCDFCD}" destId="{6B8A5FDF-5F88-4D89-A6CC-2BD487369BA9}" srcOrd="0" destOrd="0" parTransId="{EF183BE0-289B-45BA-8E97-04247EF809FD}" sibTransId="{539F0AAD-78CD-4B23-AB70-3851C78FD518}"/>
    <dgm:cxn modelId="{74A38AAD-A87F-47BB-BE3F-1EF4BDC7B2C1}" type="presOf" srcId="{2352440E-608D-40B5-9FA0-7D177D163200}" destId="{BA02E95D-52E7-4B8E-8501-D2FEA7788225}" srcOrd="0" destOrd="0" presId="urn:microsoft.com/office/officeart/2005/8/layout/vList2"/>
    <dgm:cxn modelId="{5CADEDB0-4F61-417D-838D-94FF675F1587}" srcId="{24E9A77B-1F10-45AA-880D-3837175B7A89}" destId="{88A8532D-244E-4BAC-A9C0-4E3CD9E60F67}" srcOrd="0" destOrd="0" parTransId="{CDD5EAEE-25C5-460D-8360-238FDF08A51A}" sibTransId="{4E1D114C-86F2-4BD7-87E3-83A2CA0DDE9F}"/>
    <dgm:cxn modelId="{F7BA819D-09D9-433E-9A84-B5AE3FA698A0}" srcId="{D39A20EA-5AE0-4F2E-9118-910DF5E1407C}" destId="{F7B0580D-8B8A-4EF0-AE8F-2A370EDCDFCD}" srcOrd="1" destOrd="0" parTransId="{6A1D735F-6436-4DD8-9D8B-CFF332C05442}" sibTransId="{351D0ABE-1071-445B-9510-6BF82B91D7B0}"/>
    <dgm:cxn modelId="{75D15E3E-EB9B-4629-90B5-94BC24CA3621}" type="presParOf" srcId="{557081B8-36B7-4852-9046-E2B32C7144F3}" destId="{2DF4B516-0AB8-4294-A157-0BB096E6E9C9}" srcOrd="0" destOrd="0" presId="urn:microsoft.com/office/officeart/2005/8/layout/vList2"/>
    <dgm:cxn modelId="{38C4632D-CD91-44D4-9779-76A817914275}" type="presParOf" srcId="{557081B8-36B7-4852-9046-E2B32C7144F3}" destId="{54C9CA5F-688C-4F27-BDD5-D12588E697BD}" srcOrd="1" destOrd="0" presId="urn:microsoft.com/office/officeart/2005/8/layout/vList2"/>
    <dgm:cxn modelId="{EAD0AB34-E44E-4151-81BA-54C2BE97F83F}" type="presParOf" srcId="{557081B8-36B7-4852-9046-E2B32C7144F3}" destId="{848E6EC4-41B9-4601-8E7C-5069C0FA9A8A}" srcOrd="2" destOrd="0" presId="urn:microsoft.com/office/officeart/2005/8/layout/vList2"/>
    <dgm:cxn modelId="{49FC7987-CAC3-4AB1-B3A2-852461A8D6DA}" type="presParOf" srcId="{557081B8-36B7-4852-9046-E2B32C7144F3}" destId="{E18DBC5E-5A54-42F5-8070-71FE8842720E}" srcOrd="3" destOrd="0" presId="urn:microsoft.com/office/officeart/2005/8/layout/vList2"/>
    <dgm:cxn modelId="{4A3E9DF6-2DDC-480C-8360-1F54CF92F6E7}" type="presParOf" srcId="{557081B8-36B7-4852-9046-E2B32C7144F3}" destId="{BA02E95D-52E7-4B8E-8501-D2FEA778822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770F8EF-9653-4A09-B4BC-01AEEF2582DE}" type="doc">
      <dgm:prSet loTypeId="urn:microsoft.com/office/officeart/2005/8/layout/hierarchy3" loCatId="list" qsTypeId="urn:microsoft.com/office/officeart/2005/8/quickstyle/simple5" qsCatId="simple" csTypeId="urn:microsoft.com/office/officeart/2005/8/colors/accent4_2" csCatId="accent4" phldr="1"/>
      <dgm:spPr/>
      <dgm:t>
        <a:bodyPr/>
        <a:lstStyle/>
        <a:p>
          <a:endParaRPr lang="ru-RU"/>
        </a:p>
      </dgm:t>
    </dgm:pt>
    <dgm:pt modelId="{D4144628-5FF3-4B79-922C-A242B82C747C}">
      <dgm:prSet phldrT="[Текст]"/>
      <dgm:spPr/>
      <dgm:t>
        <a:bodyPr/>
        <a:lstStyle/>
        <a:p>
          <a:r>
            <a:rPr lang="ru-RU" dirty="0" smtClean="0"/>
            <a:t>Несколько способов повысить интерес учеников к объясняемому материалу.</a:t>
          </a:r>
          <a:endParaRPr lang="ru-RU" dirty="0"/>
        </a:p>
      </dgm:t>
    </dgm:pt>
    <dgm:pt modelId="{97CA8FB1-9AF7-4336-B28A-8127B4A1B89A}" type="parTrans" cxnId="{78887C7A-E657-4E25-ADC7-DD0C1AFAA1F5}">
      <dgm:prSet/>
      <dgm:spPr/>
      <dgm:t>
        <a:bodyPr/>
        <a:lstStyle/>
        <a:p>
          <a:endParaRPr lang="ru-RU"/>
        </a:p>
      </dgm:t>
    </dgm:pt>
    <dgm:pt modelId="{A962AA1C-4A5F-4A86-8224-9AB7754FFA01}" type="sibTrans" cxnId="{78887C7A-E657-4E25-ADC7-DD0C1AFAA1F5}">
      <dgm:prSet/>
      <dgm:spPr/>
      <dgm:t>
        <a:bodyPr/>
        <a:lstStyle/>
        <a:p>
          <a:endParaRPr lang="ru-RU"/>
        </a:p>
      </dgm:t>
    </dgm:pt>
    <dgm:pt modelId="{740AC4CC-FC78-490D-A33E-2276CE62680A}">
      <dgm:prSet custT="1"/>
      <dgm:spPr/>
      <dgm:t>
        <a:bodyPr/>
        <a:lstStyle/>
        <a:p>
          <a:r>
            <a:rPr lang="ru-RU" sz="1300" b="1" dirty="0" smtClean="0"/>
            <a:t>Поставить привлекательную для учеников цель </a:t>
          </a:r>
          <a:r>
            <a:rPr lang="ru-RU" sz="1300" dirty="0" smtClean="0"/>
            <a:t>(например, выучить конструкцию «я бы хотел(а)» на английском языке, чтобы в конце урока разыграть сценки поведения в магазине).</a:t>
          </a:r>
          <a:endParaRPr lang="ru-RU" sz="1300" dirty="0"/>
        </a:p>
      </dgm:t>
    </dgm:pt>
    <dgm:pt modelId="{FCFEAFA9-D459-409D-8120-B7DFF9294305}" type="parTrans" cxnId="{53B39940-E734-46A8-8BD4-5F41CB26EF7E}">
      <dgm:prSet/>
      <dgm:spPr/>
      <dgm:t>
        <a:bodyPr/>
        <a:lstStyle/>
        <a:p>
          <a:endParaRPr lang="ru-RU"/>
        </a:p>
      </dgm:t>
    </dgm:pt>
    <dgm:pt modelId="{C54646E5-D9B4-43CD-BD83-D6FFAE0F4CC7}" type="sibTrans" cxnId="{53B39940-E734-46A8-8BD4-5F41CB26EF7E}">
      <dgm:prSet/>
      <dgm:spPr/>
      <dgm:t>
        <a:bodyPr/>
        <a:lstStyle/>
        <a:p>
          <a:endParaRPr lang="ru-RU"/>
        </a:p>
      </dgm:t>
    </dgm:pt>
    <dgm:pt modelId="{531004D4-33AB-4005-ADF3-A2EDCC484442}">
      <dgm:prSet custT="1"/>
      <dgm:spPr/>
      <dgm:t>
        <a:bodyPr/>
        <a:lstStyle/>
        <a:p>
          <a:r>
            <a:rPr lang="ru-RU" sz="1300" b="1" dirty="0" smtClean="0"/>
            <a:t>Загадать загадку </a:t>
          </a:r>
          <a:r>
            <a:rPr lang="ru-RU" sz="1300" dirty="0" smtClean="0"/>
            <a:t>(объяснение нового материала позволит найти отгадку).</a:t>
          </a:r>
          <a:endParaRPr lang="ru-RU" sz="1300" dirty="0"/>
        </a:p>
      </dgm:t>
    </dgm:pt>
    <dgm:pt modelId="{EBF39087-D33B-411A-9E09-3D325DA75AD5}" type="parTrans" cxnId="{870B0D28-6364-4B97-B25A-83C6D1531D19}">
      <dgm:prSet/>
      <dgm:spPr/>
      <dgm:t>
        <a:bodyPr/>
        <a:lstStyle/>
        <a:p>
          <a:endParaRPr lang="ru-RU"/>
        </a:p>
      </dgm:t>
    </dgm:pt>
    <dgm:pt modelId="{5CCF2948-F0BB-4124-B3D8-F711BDAADD6E}" type="sibTrans" cxnId="{870B0D28-6364-4B97-B25A-83C6D1531D19}">
      <dgm:prSet/>
      <dgm:spPr/>
      <dgm:t>
        <a:bodyPr/>
        <a:lstStyle/>
        <a:p>
          <a:endParaRPr lang="ru-RU"/>
        </a:p>
      </dgm:t>
    </dgm:pt>
    <dgm:pt modelId="{AAEC667F-FFCD-4AA4-B68B-57DB4F436CC7}">
      <dgm:prSet custT="1"/>
      <dgm:spPr/>
      <dgm:t>
        <a:bodyPr/>
        <a:lstStyle/>
        <a:p>
          <a:r>
            <a:rPr lang="ru-RU" sz="1300" b="1" dirty="0" smtClean="0"/>
            <a:t>Намеренно допускать ошибки </a:t>
          </a:r>
          <a:r>
            <a:rPr lang="ru-RU" sz="1300" dirty="0" smtClean="0"/>
            <a:t>(учитель перед объяснением новой темы говорит, что будет допускать ошибки. И те, кто найдут несоответствия, будут вознаграждены).</a:t>
          </a:r>
          <a:endParaRPr lang="ru-RU" sz="1300" dirty="0"/>
        </a:p>
      </dgm:t>
    </dgm:pt>
    <dgm:pt modelId="{E854F844-C686-4D59-A953-18C97B08AE0F}" type="parTrans" cxnId="{CD042D6D-6BFE-4EE6-9173-284CACC6F419}">
      <dgm:prSet/>
      <dgm:spPr/>
      <dgm:t>
        <a:bodyPr/>
        <a:lstStyle/>
        <a:p>
          <a:endParaRPr lang="ru-RU"/>
        </a:p>
      </dgm:t>
    </dgm:pt>
    <dgm:pt modelId="{15B5EEDB-B11F-4874-8A8A-DC7702BBC096}" type="sibTrans" cxnId="{CD042D6D-6BFE-4EE6-9173-284CACC6F419}">
      <dgm:prSet/>
      <dgm:spPr/>
      <dgm:t>
        <a:bodyPr/>
        <a:lstStyle/>
        <a:p>
          <a:endParaRPr lang="ru-RU"/>
        </a:p>
      </dgm:t>
    </dgm:pt>
    <dgm:pt modelId="{A410F879-F41C-4981-A2B2-01483BAAD538}">
      <dgm:prSet custT="1"/>
      <dgm:spPr/>
      <dgm:t>
        <a:bodyPr/>
        <a:lstStyle/>
        <a:p>
          <a:r>
            <a:rPr lang="ru-RU" sz="1300" b="1" dirty="0" smtClean="0"/>
            <a:t>Неполное объяснение темы </a:t>
          </a:r>
          <a:r>
            <a:rPr lang="ru-RU" sz="1300" dirty="0" smtClean="0"/>
            <a:t>(учитель намеренно не полностью объясняет новый материал. Задача учеников — найти и сформулировать вопросы, которые раскроют тему целиком).</a:t>
          </a:r>
          <a:endParaRPr lang="ru-RU" sz="1300" dirty="0"/>
        </a:p>
      </dgm:t>
    </dgm:pt>
    <dgm:pt modelId="{4D598077-E9A1-4AC7-859F-758236762BC7}" type="parTrans" cxnId="{7E61B674-F5FF-410F-822F-0010989111B2}">
      <dgm:prSet/>
      <dgm:spPr/>
      <dgm:t>
        <a:bodyPr/>
        <a:lstStyle/>
        <a:p>
          <a:endParaRPr lang="ru-RU"/>
        </a:p>
      </dgm:t>
    </dgm:pt>
    <dgm:pt modelId="{B144D9E8-4D11-4660-9EF6-0494B419D015}" type="sibTrans" cxnId="{7E61B674-F5FF-410F-822F-0010989111B2}">
      <dgm:prSet/>
      <dgm:spPr/>
      <dgm:t>
        <a:bodyPr/>
        <a:lstStyle/>
        <a:p>
          <a:endParaRPr lang="ru-RU"/>
        </a:p>
      </dgm:t>
    </dgm:pt>
    <dgm:pt modelId="{0A91A150-ABB7-4548-8D55-D691645E60F2}">
      <dgm:prSet/>
      <dgm:spPr/>
      <dgm:t>
        <a:bodyPr/>
        <a:lstStyle/>
        <a:p>
          <a:r>
            <a:rPr lang="ru-RU" dirty="0" smtClean="0"/>
            <a:t>Методики работы с большими классами</a:t>
          </a:r>
          <a:endParaRPr lang="ru-RU" dirty="0"/>
        </a:p>
      </dgm:t>
    </dgm:pt>
    <dgm:pt modelId="{12736B59-7721-45C9-890E-B5EE771E084C}" type="parTrans" cxnId="{092DD559-BC00-4477-A0F4-6B636D5BEDBE}">
      <dgm:prSet/>
      <dgm:spPr/>
      <dgm:t>
        <a:bodyPr/>
        <a:lstStyle/>
        <a:p>
          <a:endParaRPr lang="ru-RU"/>
        </a:p>
      </dgm:t>
    </dgm:pt>
    <dgm:pt modelId="{66A4C46E-2DC0-496A-9A1A-4641CA8BA712}" type="sibTrans" cxnId="{092DD559-BC00-4477-A0F4-6B636D5BEDBE}">
      <dgm:prSet/>
      <dgm:spPr/>
      <dgm:t>
        <a:bodyPr/>
        <a:lstStyle/>
        <a:p>
          <a:endParaRPr lang="ru-RU"/>
        </a:p>
      </dgm:t>
    </dgm:pt>
    <dgm:pt modelId="{70E46913-1E3F-456C-A44C-159D762A5E44}">
      <dgm:prSet custT="1"/>
      <dgm:spPr/>
      <dgm:t>
        <a:bodyPr/>
        <a:lstStyle/>
        <a:p>
          <a:r>
            <a:rPr lang="ru-RU" sz="1200" b="1" dirty="0" smtClean="0"/>
            <a:t>Техника «Подумай — Обсуди в паре — Поделись»</a:t>
          </a:r>
          <a:r>
            <a:rPr lang="ru-RU" sz="1200" dirty="0" smtClean="0"/>
            <a:t>. Учитель задает вопрос всему классу. Сначала дается не менее 30 секунд, чтобы подумать самостоятельно. Затем несколько минут, чтобы обсудить ответ в паре. После этого пара рассказывает о своем решении в группе или всему классу. </a:t>
          </a:r>
          <a:endParaRPr lang="ru-RU" sz="1200" dirty="0"/>
        </a:p>
      </dgm:t>
    </dgm:pt>
    <dgm:pt modelId="{01D55E71-BADD-4A1C-8747-3E2E464C3EC4}" type="parTrans" cxnId="{2AF84C1A-7A41-40FE-9A36-2D875F6B9BF4}">
      <dgm:prSet/>
      <dgm:spPr/>
      <dgm:t>
        <a:bodyPr/>
        <a:lstStyle/>
        <a:p>
          <a:endParaRPr lang="ru-RU"/>
        </a:p>
      </dgm:t>
    </dgm:pt>
    <dgm:pt modelId="{B945F71B-8305-4397-9460-A40B7B047F59}" type="sibTrans" cxnId="{2AF84C1A-7A41-40FE-9A36-2D875F6B9BF4}">
      <dgm:prSet/>
      <dgm:spPr/>
      <dgm:t>
        <a:bodyPr/>
        <a:lstStyle/>
        <a:p>
          <a:endParaRPr lang="ru-RU"/>
        </a:p>
      </dgm:t>
    </dgm:pt>
    <dgm:pt modelId="{D487280F-CFE7-46C9-9FA5-135FCF6F72EF}">
      <dgm:prSet custT="1"/>
      <dgm:spPr/>
      <dgm:t>
        <a:bodyPr/>
        <a:lstStyle/>
        <a:p>
          <a:r>
            <a:rPr lang="ru-RU" sz="1200" b="1" dirty="0" err="1" smtClean="0"/>
            <a:t>Вопрокуссия</a:t>
          </a:r>
          <a:r>
            <a:rPr lang="ru-RU" sz="1200" dirty="0" smtClean="0"/>
            <a:t>. Это составное слово, которое соединяет в себе «вопрос» и «дискуссия». Учитель записывает на доске какой-то вопрос или утверждение по теме урока. Ученики ставят вопросы высказыванию педагога. При этом есть несколько обязательных правил: нельзя употреблять утвердительных выражений, только вопросы; нельзя использовать утверждения, замаскированные под вопрос (например, жизнь в малом городе лучше, чем в большом, не так ли?); нельзя осуждающе относиться к вопросам других; высказываться одному можно лишь через какое-то количество ответов других (например, не чаще чем один раз за пять высказываний). Больше похожих примеров будет приведено в разделе «Групповая работа».</a:t>
          </a:r>
          <a:endParaRPr lang="ru-RU" sz="1200" dirty="0"/>
        </a:p>
      </dgm:t>
    </dgm:pt>
    <dgm:pt modelId="{787B573A-E144-47F7-B34C-AA69B0AA6DE8}" type="parTrans" cxnId="{72258A3D-A01A-46F3-A511-D55B37D44D3D}">
      <dgm:prSet/>
      <dgm:spPr/>
      <dgm:t>
        <a:bodyPr/>
        <a:lstStyle/>
        <a:p>
          <a:endParaRPr lang="ru-RU"/>
        </a:p>
      </dgm:t>
    </dgm:pt>
    <dgm:pt modelId="{E7D252F2-01EC-4373-9ECD-221BF4A41E7E}" type="sibTrans" cxnId="{72258A3D-A01A-46F3-A511-D55B37D44D3D}">
      <dgm:prSet/>
      <dgm:spPr/>
      <dgm:t>
        <a:bodyPr/>
        <a:lstStyle/>
        <a:p>
          <a:endParaRPr lang="ru-RU"/>
        </a:p>
      </dgm:t>
    </dgm:pt>
    <dgm:pt modelId="{3A7BD599-795C-4ACD-8716-FA6B3F973B4D}">
      <dgm:prSet custT="1"/>
      <dgm:spPr/>
      <dgm:t>
        <a:bodyPr/>
        <a:lstStyle/>
        <a:p>
          <a:r>
            <a:rPr lang="ru-RU" sz="1200" b="1" dirty="0" smtClean="0"/>
            <a:t>Самое «мутное». </a:t>
          </a:r>
          <a:r>
            <a:rPr lang="ru-RU" sz="1200" dirty="0" smtClean="0"/>
            <a:t>Учитель просит всех детей на листочке бумаги за одну-две минуты ответить на вопрос: «Что на уроке (в новой теме, в фильме, тексте, параграфе) было самым мутным (непонятным, неясным)?» Затем эти затруднения можно обсудить в группах: например, одноклассники могут объяснить непонятные аспекты тому, кто спрашивал. Если группа не находит ответы на вопросы, то они обсуждаются с учителем. </a:t>
          </a:r>
          <a:endParaRPr lang="ru-RU" sz="1200" dirty="0"/>
        </a:p>
      </dgm:t>
    </dgm:pt>
    <dgm:pt modelId="{AF6ACF20-91C1-4208-902A-15A3757F980F}" type="parTrans" cxnId="{C14D1E85-887C-48B6-97D6-474C3E8FB3DB}">
      <dgm:prSet/>
      <dgm:spPr/>
      <dgm:t>
        <a:bodyPr/>
        <a:lstStyle/>
        <a:p>
          <a:endParaRPr lang="ru-RU"/>
        </a:p>
      </dgm:t>
    </dgm:pt>
    <dgm:pt modelId="{CB42F8AF-A0C4-47B6-A1ED-E5DC607EB848}" type="sibTrans" cxnId="{C14D1E85-887C-48B6-97D6-474C3E8FB3DB}">
      <dgm:prSet/>
      <dgm:spPr/>
      <dgm:t>
        <a:bodyPr/>
        <a:lstStyle/>
        <a:p>
          <a:endParaRPr lang="ru-RU"/>
        </a:p>
      </dgm:t>
    </dgm:pt>
    <dgm:pt modelId="{1C30B59F-AA60-48FB-912B-8636AB01B2D8}">
      <dgm:prSet/>
      <dgm:spPr/>
      <dgm:t>
        <a:bodyPr/>
        <a:lstStyle/>
        <a:p>
          <a:r>
            <a:rPr lang="ru-RU" dirty="0" smtClean="0"/>
            <a:t>Какой бы метод ни использовался, важны два основных принципа:</a:t>
          </a:r>
          <a:endParaRPr lang="ru-RU" dirty="0"/>
        </a:p>
      </dgm:t>
    </dgm:pt>
    <dgm:pt modelId="{7E818817-81CF-48AD-AD0B-58C23EC35D83}" type="parTrans" cxnId="{98B90E83-1A2F-4D93-8878-00DF58471FA4}">
      <dgm:prSet/>
      <dgm:spPr/>
      <dgm:t>
        <a:bodyPr/>
        <a:lstStyle/>
        <a:p>
          <a:endParaRPr lang="ru-RU"/>
        </a:p>
      </dgm:t>
    </dgm:pt>
    <dgm:pt modelId="{EA980297-FE6D-4B82-8DA6-587D4D7CEE79}" type="sibTrans" cxnId="{98B90E83-1A2F-4D93-8878-00DF58471FA4}">
      <dgm:prSet/>
      <dgm:spPr/>
      <dgm:t>
        <a:bodyPr/>
        <a:lstStyle/>
        <a:p>
          <a:endParaRPr lang="ru-RU"/>
        </a:p>
      </dgm:t>
    </dgm:pt>
    <dgm:pt modelId="{ACC5D04F-84A4-42E0-8AF6-EDAC2A480BFC}">
      <dgm:prSet/>
      <dgm:spPr/>
      <dgm:t>
        <a:bodyPr/>
        <a:lstStyle/>
        <a:p>
          <a:r>
            <a:rPr lang="ru-RU" dirty="0" smtClean="0"/>
            <a:t>активность максимального количества детей на уроке;</a:t>
          </a:r>
          <a:endParaRPr lang="ru-RU" dirty="0"/>
        </a:p>
      </dgm:t>
    </dgm:pt>
    <dgm:pt modelId="{FD1EF276-94E9-45FF-9A8F-2B202EF62E75}" type="parTrans" cxnId="{9D98AD55-3CD7-4EBA-9A99-EEA4EDC694B3}">
      <dgm:prSet/>
      <dgm:spPr/>
      <dgm:t>
        <a:bodyPr/>
        <a:lstStyle/>
        <a:p>
          <a:endParaRPr lang="ru-RU"/>
        </a:p>
      </dgm:t>
    </dgm:pt>
    <dgm:pt modelId="{ED53761E-733A-4D1E-8BD7-77AE4615183F}" type="sibTrans" cxnId="{9D98AD55-3CD7-4EBA-9A99-EEA4EDC694B3}">
      <dgm:prSet/>
      <dgm:spPr/>
      <dgm:t>
        <a:bodyPr/>
        <a:lstStyle/>
        <a:p>
          <a:endParaRPr lang="ru-RU"/>
        </a:p>
      </dgm:t>
    </dgm:pt>
    <dgm:pt modelId="{6F2CB624-DC77-426E-8A4B-C73ED8A288E7}">
      <dgm:prSet/>
      <dgm:spPr/>
      <dgm:t>
        <a:bodyPr/>
        <a:lstStyle/>
        <a:p>
          <a:r>
            <a:rPr lang="ru-RU" dirty="0" smtClean="0"/>
            <a:t>вовлеченность учеников в деятельность.</a:t>
          </a:r>
          <a:endParaRPr lang="ru-RU" dirty="0"/>
        </a:p>
      </dgm:t>
    </dgm:pt>
    <dgm:pt modelId="{832BC2FE-6B57-4CAF-B2D5-2D6FA836F056}" type="parTrans" cxnId="{6785E264-D2B5-4E49-B29F-BA544D719FD3}">
      <dgm:prSet/>
      <dgm:spPr/>
      <dgm:t>
        <a:bodyPr/>
        <a:lstStyle/>
        <a:p>
          <a:endParaRPr lang="ru-RU"/>
        </a:p>
      </dgm:t>
    </dgm:pt>
    <dgm:pt modelId="{8F95F0DE-01A9-47DA-93BD-F78743600303}" type="sibTrans" cxnId="{6785E264-D2B5-4E49-B29F-BA544D719FD3}">
      <dgm:prSet/>
      <dgm:spPr/>
      <dgm:t>
        <a:bodyPr/>
        <a:lstStyle/>
        <a:p>
          <a:endParaRPr lang="ru-RU"/>
        </a:p>
      </dgm:t>
    </dgm:pt>
    <dgm:pt modelId="{574F4CCB-F86E-4236-A6A5-AACDEED6A6B1}" type="pres">
      <dgm:prSet presAssocID="{0770F8EF-9653-4A09-B4BC-01AEEF2582DE}" presName="diagram" presStyleCnt="0">
        <dgm:presLayoutVars>
          <dgm:chPref val="1"/>
          <dgm:dir/>
          <dgm:animOne val="branch"/>
          <dgm:animLvl val="lvl"/>
          <dgm:resizeHandles/>
        </dgm:presLayoutVars>
      </dgm:prSet>
      <dgm:spPr/>
      <dgm:t>
        <a:bodyPr/>
        <a:lstStyle/>
        <a:p>
          <a:endParaRPr lang="ru-RU"/>
        </a:p>
      </dgm:t>
    </dgm:pt>
    <dgm:pt modelId="{6F420204-9954-42A7-8E1E-5988CE8BD563}" type="pres">
      <dgm:prSet presAssocID="{D4144628-5FF3-4B79-922C-A242B82C747C}" presName="root" presStyleCnt="0"/>
      <dgm:spPr/>
    </dgm:pt>
    <dgm:pt modelId="{FDBDD726-0866-417D-8159-09CB5C1786F9}" type="pres">
      <dgm:prSet presAssocID="{D4144628-5FF3-4B79-922C-A242B82C747C}" presName="rootComposite" presStyleCnt="0"/>
      <dgm:spPr/>
    </dgm:pt>
    <dgm:pt modelId="{D537C9ED-8617-4BF4-8C80-1419A64CC1B8}" type="pres">
      <dgm:prSet presAssocID="{D4144628-5FF3-4B79-922C-A242B82C747C}" presName="rootText" presStyleLbl="node1" presStyleIdx="0" presStyleCnt="3" custScaleX="118757"/>
      <dgm:spPr/>
      <dgm:t>
        <a:bodyPr/>
        <a:lstStyle/>
        <a:p>
          <a:endParaRPr lang="ru-RU"/>
        </a:p>
      </dgm:t>
    </dgm:pt>
    <dgm:pt modelId="{CCCE287E-BC73-4E39-B8F1-AF89EED44E72}" type="pres">
      <dgm:prSet presAssocID="{D4144628-5FF3-4B79-922C-A242B82C747C}" presName="rootConnector" presStyleLbl="node1" presStyleIdx="0" presStyleCnt="3"/>
      <dgm:spPr/>
      <dgm:t>
        <a:bodyPr/>
        <a:lstStyle/>
        <a:p>
          <a:endParaRPr lang="ru-RU"/>
        </a:p>
      </dgm:t>
    </dgm:pt>
    <dgm:pt modelId="{777A6EAB-B13D-4B39-B25B-59202E6C2980}" type="pres">
      <dgm:prSet presAssocID="{D4144628-5FF3-4B79-922C-A242B82C747C}" presName="childShape" presStyleCnt="0"/>
      <dgm:spPr/>
    </dgm:pt>
    <dgm:pt modelId="{1E4E4A5B-BB5C-4E7E-86E7-A19D44C393CA}" type="pres">
      <dgm:prSet presAssocID="{FCFEAFA9-D459-409D-8120-B7DFF9294305}" presName="Name13" presStyleLbl="parChTrans1D2" presStyleIdx="0" presStyleCnt="9"/>
      <dgm:spPr/>
      <dgm:t>
        <a:bodyPr/>
        <a:lstStyle/>
        <a:p>
          <a:endParaRPr lang="ru-RU"/>
        </a:p>
      </dgm:t>
    </dgm:pt>
    <dgm:pt modelId="{8D70F618-E653-420A-B65D-3158471E7B45}" type="pres">
      <dgm:prSet presAssocID="{740AC4CC-FC78-490D-A33E-2276CE62680A}" presName="childText" presStyleLbl="bgAcc1" presStyleIdx="0" presStyleCnt="9" custScaleX="221283" custScaleY="106949">
        <dgm:presLayoutVars>
          <dgm:bulletEnabled val="1"/>
        </dgm:presLayoutVars>
      </dgm:prSet>
      <dgm:spPr/>
      <dgm:t>
        <a:bodyPr/>
        <a:lstStyle/>
        <a:p>
          <a:endParaRPr lang="ru-RU"/>
        </a:p>
      </dgm:t>
    </dgm:pt>
    <dgm:pt modelId="{EDEE7EED-3DD4-4EC3-A035-3C44972E7A0F}" type="pres">
      <dgm:prSet presAssocID="{EBF39087-D33B-411A-9E09-3D325DA75AD5}" presName="Name13" presStyleLbl="parChTrans1D2" presStyleIdx="1" presStyleCnt="9"/>
      <dgm:spPr/>
      <dgm:t>
        <a:bodyPr/>
        <a:lstStyle/>
        <a:p>
          <a:endParaRPr lang="ru-RU"/>
        </a:p>
      </dgm:t>
    </dgm:pt>
    <dgm:pt modelId="{5A70DF1E-BBD0-48D6-99FF-32FDCD81852F}" type="pres">
      <dgm:prSet presAssocID="{531004D4-33AB-4005-ADF3-A2EDCC484442}" presName="childText" presStyleLbl="bgAcc1" presStyleIdx="1" presStyleCnt="9" custScaleX="221283" custScaleY="72591">
        <dgm:presLayoutVars>
          <dgm:bulletEnabled val="1"/>
        </dgm:presLayoutVars>
      </dgm:prSet>
      <dgm:spPr/>
      <dgm:t>
        <a:bodyPr/>
        <a:lstStyle/>
        <a:p>
          <a:endParaRPr lang="ru-RU"/>
        </a:p>
      </dgm:t>
    </dgm:pt>
    <dgm:pt modelId="{D20D3DAD-EC3C-44F4-AA84-63DBCFE13CC5}" type="pres">
      <dgm:prSet presAssocID="{E854F844-C686-4D59-A953-18C97B08AE0F}" presName="Name13" presStyleLbl="parChTrans1D2" presStyleIdx="2" presStyleCnt="9"/>
      <dgm:spPr/>
      <dgm:t>
        <a:bodyPr/>
        <a:lstStyle/>
        <a:p>
          <a:endParaRPr lang="ru-RU"/>
        </a:p>
      </dgm:t>
    </dgm:pt>
    <dgm:pt modelId="{E7F7466E-35CF-4198-BF70-C198B153092B}" type="pres">
      <dgm:prSet presAssocID="{AAEC667F-FFCD-4AA4-B68B-57DB4F436CC7}" presName="childText" presStyleLbl="bgAcc1" presStyleIdx="2" presStyleCnt="9" custScaleX="221283" custScaleY="106949">
        <dgm:presLayoutVars>
          <dgm:bulletEnabled val="1"/>
        </dgm:presLayoutVars>
      </dgm:prSet>
      <dgm:spPr/>
      <dgm:t>
        <a:bodyPr/>
        <a:lstStyle/>
        <a:p>
          <a:endParaRPr lang="ru-RU"/>
        </a:p>
      </dgm:t>
    </dgm:pt>
    <dgm:pt modelId="{50775BF6-5526-415C-8485-16EDBE3C5E87}" type="pres">
      <dgm:prSet presAssocID="{4D598077-E9A1-4AC7-859F-758236762BC7}" presName="Name13" presStyleLbl="parChTrans1D2" presStyleIdx="3" presStyleCnt="9"/>
      <dgm:spPr/>
      <dgm:t>
        <a:bodyPr/>
        <a:lstStyle/>
        <a:p>
          <a:endParaRPr lang="ru-RU"/>
        </a:p>
      </dgm:t>
    </dgm:pt>
    <dgm:pt modelId="{AF74EB0D-5F67-4ED4-9D24-41279E1E1BFF}" type="pres">
      <dgm:prSet presAssocID="{A410F879-F41C-4981-A2B2-01483BAAD538}" presName="childText" presStyleLbl="bgAcc1" presStyleIdx="3" presStyleCnt="9" custScaleX="221283" custScaleY="106949">
        <dgm:presLayoutVars>
          <dgm:bulletEnabled val="1"/>
        </dgm:presLayoutVars>
      </dgm:prSet>
      <dgm:spPr/>
      <dgm:t>
        <a:bodyPr/>
        <a:lstStyle/>
        <a:p>
          <a:endParaRPr lang="ru-RU"/>
        </a:p>
      </dgm:t>
    </dgm:pt>
    <dgm:pt modelId="{73BD9FB0-4E3C-4243-8842-9F1E890E0F4A}" type="pres">
      <dgm:prSet presAssocID="{0A91A150-ABB7-4548-8D55-D691645E60F2}" presName="root" presStyleCnt="0"/>
      <dgm:spPr/>
    </dgm:pt>
    <dgm:pt modelId="{D02CD444-7CBA-446A-9535-A0BD62872872}" type="pres">
      <dgm:prSet presAssocID="{0A91A150-ABB7-4548-8D55-D691645E60F2}" presName="rootComposite" presStyleCnt="0"/>
      <dgm:spPr/>
    </dgm:pt>
    <dgm:pt modelId="{D0A118C8-216C-4AD0-9AE0-E1525B8967C2}" type="pres">
      <dgm:prSet presAssocID="{0A91A150-ABB7-4548-8D55-D691645E60F2}" presName="rootText" presStyleLbl="node1" presStyleIdx="1" presStyleCnt="3" custScaleX="118757"/>
      <dgm:spPr/>
      <dgm:t>
        <a:bodyPr/>
        <a:lstStyle/>
        <a:p>
          <a:endParaRPr lang="ru-RU"/>
        </a:p>
      </dgm:t>
    </dgm:pt>
    <dgm:pt modelId="{78F41AA2-62AA-4C1D-93CA-411417F44152}" type="pres">
      <dgm:prSet presAssocID="{0A91A150-ABB7-4548-8D55-D691645E60F2}" presName="rootConnector" presStyleLbl="node1" presStyleIdx="1" presStyleCnt="3"/>
      <dgm:spPr/>
      <dgm:t>
        <a:bodyPr/>
        <a:lstStyle/>
        <a:p>
          <a:endParaRPr lang="ru-RU"/>
        </a:p>
      </dgm:t>
    </dgm:pt>
    <dgm:pt modelId="{7F73D9E2-A5CD-4B01-9777-C38998EFF964}" type="pres">
      <dgm:prSet presAssocID="{0A91A150-ABB7-4548-8D55-D691645E60F2}" presName="childShape" presStyleCnt="0"/>
      <dgm:spPr/>
    </dgm:pt>
    <dgm:pt modelId="{5C46DDCC-6CD0-4EDA-99DB-EB4F875DC61F}" type="pres">
      <dgm:prSet presAssocID="{01D55E71-BADD-4A1C-8747-3E2E464C3EC4}" presName="Name13" presStyleLbl="parChTrans1D2" presStyleIdx="4" presStyleCnt="9"/>
      <dgm:spPr/>
      <dgm:t>
        <a:bodyPr/>
        <a:lstStyle/>
        <a:p>
          <a:endParaRPr lang="ru-RU"/>
        </a:p>
      </dgm:t>
    </dgm:pt>
    <dgm:pt modelId="{1586D562-F8B3-4735-AA5F-5EF97B294C3D}" type="pres">
      <dgm:prSet presAssocID="{70E46913-1E3F-456C-A44C-159D762A5E44}" presName="childText" presStyleLbl="bgAcc1" presStyleIdx="4" presStyleCnt="9" custScaleX="382755" custScaleY="112845">
        <dgm:presLayoutVars>
          <dgm:bulletEnabled val="1"/>
        </dgm:presLayoutVars>
      </dgm:prSet>
      <dgm:spPr/>
      <dgm:t>
        <a:bodyPr/>
        <a:lstStyle/>
        <a:p>
          <a:endParaRPr lang="ru-RU"/>
        </a:p>
      </dgm:t>
    </dgm:pt>
    <dgm:pt modelId="{E93373C1-739E-4F99-AEE9-E2EC3F4AD6C6}" type="pres">
      <dgm:prSet presAssocID="{787B573A-E144-47F7-B34C-AA69B0AA6DE8}" presName="Name13" presStyleLbl="parChTrans1D2" presStyleIdx="5" presStyleCnt="9"/>
      <dgm:spPr/>
      <dgm:t>
        <a:bodyPr/>
        <a:lstStyle/>
        <a:p>
          <a:endParaRPr lang="ru-RU"/>
        </a:p>
      </dgm:t>
    </dgm:pt>
    <dgm:pt modelId="{BE43C9B7-A4CC-42A1-B587-E290E303696E}" type="pres">
      <dgm:prSet presAssocID="{D487280F-CFE7-46C9-9FA5-135FCF6F72EF}" presName="childText" presStyleLbl="bgAcc1" presStyleIdx="5" presStyleCnt="9" custScaleX="382755" custScaleY="198831">
        <dgm:presLayoutVars>
          <dgm:bulletEnabled val="1"/>
        </dgm:presLayoutVars>
      </dgm:prSet>
      <dgm:spPr/>
      <dgm:t>
        <a:bodyPr/>
        <a:lstStyle/>
        <a:p>
          <a:endParaRPr lang="ru-RU"/>
        </a:p>
      </dgm:t>
    </dgm:pt>
    <dgm:pt modelId="{134E4A51-412F-4747-9995-969D380DB8DA}" type="pres">
      <dgm:prSet presAssocID="{AF6ACF20-91C1-4208-902A-15A3757F980F}" presName="Name13" presStyleLbl="parChTrans1D2" presStyleIdx="6" presStyleCnt="9"/>
      <dgm:spPr/>
      <dgm:t>
        <a:bodyPr/>
        <a:lstStyle/>
        <a:p>
          <a:endParaRPr lang="ru-RU"/>
        </a:p>
      </dgm:t>
    </dgm:pt>
    <dgm:pt modelId="{F5A3B4B1-C084-48EE-9554-2A363624336A}" type="pres">
      <dgm:prSet presAssocID="{3A7BD599-795C-4ACD-8716-FA6B3F973B4D}" presName="childText" presStyleLbl="bgAcc1" presStyleIdx="6" presStyleCnt="9" custScaleX="382755" custScaleY="111852">
        <dgm:presLayoutVars>
          <dgm:bulletEnabled val="1"/>
        </dgm:presLayoutVars>
      </dgm:prSet>
      <dgm:spPr/>
      <dgm:t>
        <a:bodyPr/>
        <a:lstStyle/>
        <a:p>
          <a:endParaRPr lang="ru-RU"/>
        </a:p>
      </dgm:t>
    </dgm:pt>
    <dgm:pt modelId="{4FB60E4C-C84F-4199-B3E3-5C34B79CBA72}" type="pres">
      <dgm:prSet presAssocID="{1C30B59F-AA60-48FB-912B-8636AB01B2D8}" presName="root" presStyleCnt="0"/>
      <dgm:spPr/>
    </dgm:pt>
    <dgm:pt modelId="{8858956B-FACF-4995-A190-22E5D057D836}" type="pres">
      <dgm:prSet presAssocID="{1C30B59F-AA60-48FB-912B-8636AB01B2D8}" presName="rootComposite" presStyleCnt="0"/>
      <dgm:spPr/>
    </dgm:pt>
    <dgm:pt modelId="{F40D9913-724E-47A9-A32D-F7346B038FF0}" type="pres">
      <dgm:prSet presAssocID="{1C30B59F-AA60-48FB-912B-8636AB01B2D8}" presName="rootText" presStyleLbl="node1" presStyleIdx="2" presStyleCnt="3" custScaleX="118757"/>
      <dgm:spPr/>
      <dgm:t>
        <a:bodyPr/>
        <a:lstStyle/>
        <a:p>
          <a:endParaRPr lang="ru-RU"/>
        </a:p>
      </dgm:t>
    </dgm:pt>
    <dgm:pt modelId="{C5EB4E7F-F728-4871-B04A-AB194B438033}" type="pres">
      <dgm:prSet presAssocID="{1C30B59F-AA60-48FB-912B-8636AB01B2D8}" presName="rootConnector" presStyleLbl="node1" presStyleIdx="2" presStyleCnt="3"/>
      <dgm:spPr/>
      <dgm:t>
        <a:bodyPr/>
        <a:lstStyle/>
        <a:p>
          <a:endParaRPr lang="ru-RU"/>
        </a:p>
      </dgm:t>
    </dgm:pt>
    <dgm:pt modelId="{9457E08B-2D67-483D-BC81-05975A3CFF08}" type="pres">
      <dgm:prSet presAssocID="{1C30B59F-AA60-48FB-912B-8636AB01B2D8}" presName="childShape" presStyleCnt="0"/>
      <dgm:spPr/>
    </dgm:pt>
    <dgm:pt modelId="{C1A0C3B9-9DD5-495D-AA6A-B662F027FCD3}" type="pres">
      <dgm:prSet presAssocID="{FD1EF276-94E9-45FF-9A8F-2B202EF62E75}" presName="Name13" presStyleLbl="parChTrans1D2" presStyleIdx="7" presStyleCnt="9"/>
      <dgm:spPr/>
      <dgm:t>
        <a:bodyPr/>
        <a:lstStyle/>
        <a:p>
          <a:endParaRPr lang="ru-RU"/>
        </a:p>
      </dgm:t>
    </dgm:pt>
    <dgm:pt modelId="{1109C368-0CC1-4375-8EAF-4657860F459A}" type="pres">
      <dgm:prSet presAssocID="{ACC5D04F-84A4-42E0-8AF6-EDAC2A480BFC}" presName="childText" presStyleLbl="bgAcc1" presStyleIdx="7" presStyleCnt="9" custScaleX="139106">
        <dgm:presLayoutVars>
          <dgm:bulletEnabled val="1"/>
        </dgm:presLayoutVars>
      </dgm:prSet>
      <dgm:spPr/>
      <dgm:t>
        <a:bodyPr/>
        <a:lstStyle/>
        <a:p>
          <a:endParaRPr lang="ru-RU"/>
        </a:p>
      </dgm:t>
    </dgm:pt>
    <dgm:pt modelId="{82F04522-A50B-45FD-A687-08D4F1C6FBEB}" type="pres">
      <dgm:prSet presAssocID="{832BC2FE-6B57-4CAF-B2D5-2D6FA836F056}" presName="Name13" presStyleLbl="parChTrans1D2" presStyleIdx="8" presStyleCnt="9"/>
      <dgm:spPr/>
      <dgm:t>
        <a:bodyPr/>
        <a:lstStyle/>
        <a:p>
          <a:endParaRPr lang="ru-RU"/>
        </a:p>
      </dgm:t>
    </dgm:pt>
    <dgm:pt modelId="{4BBDDB53-EB98-4ADC-A81E-92551494C436}" type="pres">
      <dgm:prSet presAssocID="{6F2CB624-DC77-426E-8A4B-C73ED8A288E7}" presName="childText" presStyleLbl="bgAcc1" presStyleIdx="8" presStyleCnt="9" custScaleX="139106">
        <dgm:presLayoutVars>
          <dgm:bulletEnabled val="1"/>
        </dgm:presLayoutVars>
      </dgm:prSet>
      <dgm:spPr/>
      <dgm:t>
        <a:bodyPr/>
        <a:lstStyle/>
        <a:p>
          <a:endParaRPr lang="ru-RU"/>
        </a:p>
      </dgm:t>
    </dgm:pt>
  </dgm:ptLst>
  <dgm:cxnLst>
    <dgm:cxn modelId="{092DD559-BC00-4477-A0F4-6B636D5BEDBE}" srcId="{0770F8EF-9653-4A09-B4BC-01AEEF2582DE}" destId="{0A91A150-ABB7-4548-8D55-D691645E60F2}" srcOrd="1" destOrd="0" parTransId="{12736B59-7721-45C9-890E-B5EE771E084C}" sibTransId="{66A4C46E-2DC0-496A-9A1A-4641CA8BA712}"/>
    <dgm:cxn modelId="{6C7473E0-4C17-4E37-B1A6-C63FFA81F0BA}" type="presOf" srcId="{531004D4-33AB-4005-ADF3-A2EDCC484442}" destId="{5A70DF1E-BBD0-48D6-99FF-32FDCD81852F}" srcOrd="0" destOrd="0" presId="urn:microsoft.com/office/officeart/2005/8/layout/hierarchy3"/>
    <dgm:cxn modelId="{8F418386-EE23-4EE5-86F4-14CA29ACBB1E}" type="presOf" srcId="{EBF39087-D33B-411A-9E09-3D325DA75AD5}" destId="{EDEE7EED-3DD4-4EC3-A035-3C44972E7A0F}" srcOrd="0" destOrd="0" presId="urn:microsoft.com/office/officeart/2005/8/layout/hierarchy3"/>
    <dgm:cxn modelId="{1ADC59A4-65CA-4D5F-AD20-ABF9D313794C}" type="presOf" srcId="{787B573A-E144-47F7-B34C-AA69B0AA6DE8}" destId="{E93373C1-739E-4F99-AEE9-E2EC3F4AD6C6}" srcOrd="0" destOrd="0" presId="urn:microsoft.com/office/officeart/2005/8/layout/hierarchy3"/>
    <dgm:cxn modelId="{EA718E16-8772-4F16-AD7C-8C69F3A3CA4C}" type="presOf" srcId="{0A91A150-ABB7-4548-8D55-D691645E60F2}" destId="{78F41AA2-62AA-4C1D-93CA-411417F44152}" srcOrd="1" destOrd="0" presId="urn:microsoft.com/office/officeart/2005/8/layout/hierarchy3"/>
    <dgm:cxn modelId="{592D48FD-2BE0-4286-952E-F0FFD1F74018}" type="presOf" srcId="{0A91A150-ABB7-4548-8D55-D691645E60F2}" destId="{D0A118C8-216C-4AD0-9AE0-E1525B8967C2}" srcOrd="0" destOrd="0" presId="urn:microsoft.com/office/officeart/2005/8/layout/hierarchy3"/>
    <dgm:cxn modelId="{B31AFC66-B221-4603-B30A-5A74DDBA93EA}" type="presOf" srcId="{FCFEAFA9-D459-409D-8120-B7DFF9294305}" destId="{1E4E4A5B-BB5C-4E7E-86E7-A19D44C393CA}" srcOrd="0" destOrd="0" presId="urn:microsoft.com/office/officeart/2005/8/layout/hierarchy3"/>
    <dgm:cxn modelId="{98B90E83-1A2F-4D93-8878-00DF58471FA4}" srcId="{0770F8EF-9653-4A09-B4BC-01AEEF2582DE}" destId="{1C30B59F-AA60-48FB-912B-8636AB01B2D8}" srcOrd="2" destOrd="0" parTransId="{7E818817-81CF-48AD-AD0B-58C23EC35D83}" sibTransId="{EA980297-FE6D-4B82-8DA6-587D4D7CEE79}"/>
    <dgm:cxn modelId="{9D98AD55-3CD7-4EBA-9A99-EEA4EDC694B3}" srcId="{1C30B59F-AA60-48FB-912B-8636AB01B2D8}" destId="{ACC5D04F-84A4-42E0-8AF6-EDAC2A480BFC}" srcOrd="0" destOrd="0" parTransId="{FD1EF276-94E9-45FF-9A8F-2B202EF62E75}" sibTransId="{ED53761E-733A-4D1E-8BD7-77AE4615183F}"/>
    <dgm:cxn modelId="{89D4490D-1AA6-42DE-BBAE-33070966C681}" type="presOf" srcId="{1C30B59F-AA60-48FB-912B-8636AB01B2D8}" destId="{C5EB4E7F-F728-4871-B04A-AB194B438033}" srcOrd="1" destOrd="0" presId="urn:microsoft.com/office/officeart/2005/8/layout/hierarchy3"/>
    <dgm:cxn modelId="{903F2919-6DED-4838-BEC0-7AF59D0B9DF1}" type="presOf" srcId="{AF6ACF20-91C1-4208-902A-15A3757F980F}" destId="{134E4A51-412F-4747-9995-969D380DB8DA}" srcOrd="0" destOrd="0" presId="urn:microsoft.com/office/officeart/2005/8/layout/hierarchy3"/>
    <dgm:cxn modelId="{F956D743-7AC5-407F-AA74-8A5DD9FA8587}" type="presOf" srcId="{6F2CB624-DC77-426E-8A4B-C73ED8A288E7}" destId="{4BBDDB53-EB98-4ADC-A81E-92551494C436}" srcOrd="0" destOrd="0" presId="urn:microsoft.com/office/officeart/2005/8/layout/hierarchy3"/>
    <dgm:cxn modelId="{D22A7752-3593-47EB-96E4-F57F10D4BC60}" type="presOf" srcId="{70E46913-1E3F-456C-A44C-159D762A5E44}" destId="{1586D562-F8B3-4735-AA5F-5EF97B294C3D}" srcOrd="0" destOrd="0" presId="urn:microsoft.com/office/officeart/2005/8/layout/hierarchy3"/>
    <dgm:cxn modelId="{88A60620-E2FD-48FD-8962-20BA906809AE}" type="presOf" srcId="{740AC4CC-FC78-490D-A33E-2276CE62680A}" destId="{8D70F618-E653-420A-B65D-3158471E7B45}" srcOrd="0" destOrd="0" presId="urn:microsoft.com/office/officeart/2005/8/layout/hierarchy3"/>
    <dgm:cxn modelId="{78887C7A-E657-4E25-ADC7-DD0C1AFAA1F5}" srcId="{0770F8EF-9653-4A09-B4BC-01AEEF2582DE}" destId="{D4144628-5FF3-4B79-922C-A242B82C747C}" srcOrd="0" destOrd="0" parTransId="{97CA8FB1-9AF7-4336-B28A-8127B4A1B89A}" sibTransId="{A962AA1C-4A5F-4A86-8224-9AB7754FFA01}"/>
    <dgm:cxn modelId="{A8022835-266E-4D26-ACCF-80C5A7B5C23D}" type="presOf" srcId="{01D55E71-BADD-4A1C-8747-3E2E464C3EC4}" destId="{5C46DDCC-6CD0-4EDA-99DB-EB4F875DC61F}" srcOrd="0" destOrd="0" presId="urn:microsoft.com/office/officeart/2005/8/layout/hierarchy3"/>
    <dgm:cxn modelId="{E95AC66A-14AF-4EED-893D-3E494AC2BEA1}" type="presOf" srcId="{D4144628-5FF3-4B79-922C-A242B82C747C}" destId="{D537C9ED-8617-4BF4-8C80-1419A64CC1B8}" srcOrd="0" destOrd="0" presId="urn:microsoft.com/office/officeart/2005/8/layout/hierarchy3"/>
    <dgm:cxn modelId="{081238F3-DA8C-4304-B3F4-3346DEEE3345}" type="presOf" srcId="{AAEC667F-FFCD-4AA4-B68B-57DB4F436CC7}" destId="{E7F7466E-35CF-4198-BF70-C198B153092B}" srcOrd="0" destOrd="0" presId="urn:microsoft.com/office/officeart/2005/8/layout/hierarchy3"/>
    <dgm:cxn modelId="{CF0CF011-88C9-47EB-A4CD-EF50E1F309A2}" type="presOf" srcId="{0770F8EF-9653-4A09-B4BC-01AEEF2582DE}" destId="{574F4CCB-F86E-4236-A6A5-AACDEED6A6B1}" srcOrd="0" destOrd="0" presId="urn:microsoft.com/office/officeart/2005/8/layout/hierarchy3"/>
    <dgm:cxn modelId="{870B0D28-6364-4B97-B25A-83C6D1531D19}" srcId="{D4144628-5FF3-4B79-922C-A242B82C747C}" destId="{531004D4-33AB-4005-ADF3-A2EDCC484442}" srcOrd="1" destOrd="0" parTransId="{EBF39087-D33B-411A-9E09-3D325DA75AD5}" sibTransId="{5CCF2948-F0BB-4124-B3D8-F711BDAADD6E}"/>
    <dgm:cxn modelId="{88609019-99E2-4FF5-BD7D-FC86103BD9CD}" type="presOf" srcId="{E854F844-C686-4D59-A953-18C97B08AE0F}" destId="{D20D3DAD-EC3C-44F4-AA84-63DBCFE13CC5}" srcOrd="0" destOrd="0" presId="urn:microsoft.com/office/officeart/2005/8/layout/hierarchy3"/>
    <dgm:cxn modelId="{9BA072EB-F7F1-423D-8CCC-C55470221669}" type="presOf" srcId="{ACC5D04F-84A4-42E0-8AF6-EDAC2A480BFC}" destId="{1109C368-0CC1-4375-8EAF-4657860F459A}" srcOrd="0" destOrd="0" presId="urn:microsoft.com/office/officeart/2005/8/layout/hierarchy3"/>
    <dgm:cxn modelId="{7E61B674-F5FF-410F-822F-0010989111B2}" srcId="{D4144628-5FF3-4B79-922C-A242B82C747C}" destId="{A410F879-F41C-4981-A2B2-01483BAAD538}" srcOrd="3" destOrd="0" parTransId="{4D598077-E9A1-4AC7-859F-758236762BC7}" sibTransId="{B144D9E8-4D11-4660-9EF6-0494B419D015}"/>
    <dgm:cxn modelId="{754811B8-7FA8-4C28-A1E4-B0F12431DAA0}" type="presOf" srcId="{3A7BD599-795C-4ACD-8716-FA6B3F973B4D}" destId="{F5A3B4B1-C084-48EE-9554-2A363624336A}" srcOrd="0" destOrd="0" presId="urn:microsoft.com/office/officeart/2005/8/layout/hierarchy3"/>
    <dgm:cxn modelId="{C9E1ACD6-FB16-4971-B5A6-F8B008B958A1}" type="presOf" srcId="{FD1EF276-94E9-45FF-9A8F-2B202EF62E75}" destId="{C1A0C3B9-9DD5-495D-AA6A-B662F027FCD3}" srcOrd="0" destOrd="0" presId="urn:microsoft.com/office/officeart/2005/8/layout/hierarchy3"/>
    <dgm:cxn modelId="{72258A3D-A01A-46F3-A511-D55B37D44D3D}" srcId="{0A91A150-ABB7-4548-8D55-D691645E60F2}" destId="{D487280F-CFE7-46C9-9FA5-135FCF6F72EF}" srcOrd="1" destOrd="0" parTransId="{787B573A-E144-47F7-B34C-AA69B0AA6DE8}" sibTransId="{E7D252F2-01EC-4373-9ECD-221BF4A41E7E}"/>
    <dgm:cxn modelId="{FB5882AB-8675-46AD-BB98-231A38522694}" type="presOf" srcId="{A410F879-F41C-4981-A2B2-01483BAAD538}" destId="{AF74EB0D-5F67-4ED4-9D24-41279E1E1BFF}" srcOrd="0" destOrd="0" presId="urn:microsoft.com/office/officeart/2005/8/layout/hierarchy3"/>
    <dgm:cxn modelId="{6785E264-D2B5-4E49-B29F-BA544D719FD3}" srcId="{1C30B59F-AA60-48FB-912B-8636AB01B2D8}" destId="{6F2CB624-DC77-426E-8A4B-C73ED8A288E7}" srcOrd="1" destOrd="0" parTransId="{832BC2FE-6B57-4CAF-B2D5-2D6FA836F056}" sibTransId="{8F95F0DE-01A9-47DA-93BD-F78743600303}"/>
    <dgm:cxn modelId="{4788963C-AA7B-4D52-8795-AA525AF1D103}" type="presOf" srcId="{D4144628-5FF3-4B79-922C-A242B82C747C}" destId="{CCCE287E-BC73-4E39-B8F1-AF89EED44E72}" srcOrd="1" destOrd="0" presId="urn:microsoft.com/office/officeart/2005/8/layout/hierarchy3"/>
    <dgm:cxn modelId="{6C07140A-74D4-45AC-8C57-9ACB82459642}" type="presOf" srcId="{832BC2FE-6B57-4CAF-B2D5-2D6FA836F056}" destId="{82F04522-A50B-45FD-A687-08D4F1C6FBEB}" srcOrd="0" destOrd="0" presId="urn:microsoft.com/office/officeart/2005/8/layout/hierarchy3"/>
    <dgm:cxn modelId="{53B39940-E734-46A8-8BD4-5F41CB26EF7E}" srcId="{D4144628-5FF3-4B79-922C-A242B82C747C}" destId="{740AC4CC-FC78-490D-A33E-2276CE62680A}" srcOrd="0" destOrd="0" parTransId="{FCFEAFA9-D459-409D-8120-B7DFF9294305}" sibTransId="{C54646E5-D9B4-43CD-BD83-D6FFAE0F4CC7}"/>
    <dgm:cxn modelId="{2812ECD3-7F2C-46A9-9FD9-D20341FDD56A}" type="presOf" srcId="{4D598077-E9A1-4AC7-859F-758236762BC7}" destId="{50775BF6-5526-415C-8485-16EDBE3C5E87}" srcOrd="0" destOrd="0" presId="urn:microsoft.com/office/officeart/2005/8/layout/hierarchy3"/>
    <dgm:cxn modelId="{C14D1E85-887C-48B6-97D6-474C3E8FB3DB}" srcId="{0A91A150-ABB7-4548-8D55-D691645E60F2}" destId="{3A7BD599-795C-4ACD-8716-FA6B3F973B4D}" srcOrd="2" destOrd="0" parTransId="{AF6ACF20-91C1-4208-902A-15A3757F980F}" sibTransId="{CB42F8AF-A0C4-47B6-A1ED-E5DC607EB848}"/>
    <dgm:cxn modelId="{88DD0466-96FB-4F19-A71D-ECA1A1AEF540}" type="presOf" srcId="{D487280F-CFE7-46C9-9FA5-135FCF6F72EF}" destId="{BE43C9B7-A4CC-42A1-B587-E290E303696E}" srcOrd="0" destOrd="0" presId="urn:microsoft.com/office/officeart/2005/8/layout/hierarchy3"/>
    <dgm:cxn modelId="{2AF84C1A-7A41-40FE-9A36-2D875F6B9BF4}" srcId="{0A91A150-ABB7-4548-8D55-D691645E60F2}" destId="{70E46913-1E3F-456C-A44C-159D762A5E44}" srcOrd="0" destOrd="0" parTransId="{01D55E71-BADD-4A1C-8747-3E2E464C3EC4}" sibTransId="{B945F71B-8305-4397-9460-A40B7B047F59}"/>
    <dgm:cxn modelId="{2A5F6418-520C-4D0B-B66F-39B4CD923BDB}" type="presOf" srcId="{1C30B59F-AA60-48FB-912B-8636AB01B2D8}" destId="{F40D9913-724E-47A9-A32D-F7346B038FF0}" srcOrd="0" destOrd="0" presId="urn:microsoft.com/office/officeart/2005/8/layout/hierarchy3"/>
    <dgm:cxn modelId="{CD042D6D-6BFE-4EE6-9173-284CACC6F419}" srcId="{D4144628-5FF3-4B79-922C-A242B82C747C}" destId="{AAEC667F-FFCD-4AA4-B68B-57DB4F436CC7}" srcOrd="2" destOrd="0" parTransId="{E854F844-C686-4D59-A953-18C97B08AE0F}" sibTransId="{15B5EEDB-B11F-4874-8A8A-DC7702BBC096}"/>
    <dgm:cxn modelId="{3D34BA1A-6190-4E38-8049-BECBC243C1F6}" type="presParOf" srcId="{574F4CCB-F86E-4236-A6A5-AACDEED6A6B1}" destId="{6F420204-9954-42A7-8E1E-5988CE8BD563}" srcOrd="0" destOrd="0" presId="urn:microsoft.com/office/officeart/2005/8/layout/hierarchy3"/>
    <dgm:cxn modelId="{EB89653B-BC52-4959-BEE2-59274A8EAEDC}" type="presParOf" srcId="{6F420204-9954-42A7-8E1E-5988CE8BD563}" destId="{FDBDD726-0866-417D-8159-09CB5C1786F9}" srcOrd="0" destOrd="0" presId="urn:microsoft.com/office/officeart/2005/8/layout/hierarchy3"/>
    <dgm:cxn modelId="{AD57FAB7-CAD8-4E05-B11E-87771C08704D}" type="presParOf" srcId="{FDBDD726-0866-417D-8159-09CB5C1786F9}" destId="{D537C9ED-8617-4BF4-8C80-1419A64CC1B8}" srcOrd="0" destOrd="0" presId="urn:microsoft.com/office/officeart/2005/8/layout/hierarchy3"/>
    <dgm:cxn modelId="{118441F8-73D3-4544-9732-6C8303209A41}" type="presParOf" srcId="{FDBDD726-0866-417D-8159-09CB5C1786F9}" destId="{CCCE287E-BC73-4E39-B8F1-AF89EED44E72}" srcOrd="1" destOrd="0" presId="urn:microsoft.com/office/officeart/2005/8/layout/hierarchy3"/>
    <dgm:cxn modelId="{87CFD927-8B20-4580-B6B9-9C48145F9BE1}" type="presParOf" srcId="{6F420204-9954-42A7-8E1E-5988CE8BD563}" destId="{777A6EAB-B13D-4B39-B25B-59202E6C2980}" srcOrd="1" destOrd="0" presId="urn:microsoft.com/office/officeart/2005/8/layout/hierarchy3"/>
    <dgm:cxn modelId="{79CFCD59-42A1-447B-8A5E-CE2FCB503506}" type="presParOf" srcId="{777A6EAB-B13D-4B39-B25B-59202E6C2980}" destId="{1E4E4A5B-BB5C-4E7E-86E7-A19D44C393CA}" srcOrd="0" destOrd="0" presId="urn:microsoft.com/office/officeart/2005/8/layout/hierarchy3"/>
    <dgm:cxn modelId="{7E65A8B2-518E-44BA-8472-E254A5A2F6F6}" type="presParOf" srcId="{777A6EAB-B13D-4B39-B25B-59202E6C2980}" destId="{8D70F618-E653-420A-B65D-3158471E7B45}" srcOrd="1" destOrd="0" presId="urn:microsoft.com/office/officeart/2005/8/layout/hierarchy3"/>
    <dgm:cxn modelId="{AD135C4C-9BFF-4CBE-8DD1-732433EBE16D}" type="presParOf" srcId="{777A6EAB-B13D-4B39-B25B-59202E6C2980}" destId="{EDEE7EED-3DD4-4EC3-A035-3C44972E7A0F}" srcOrd="2" destOrd="0" presId="urn:microsoft.com/office/officeart/2005/8/layout/hierarchy3"/>
    <dgm:cxn modelId="{C6538E15-8B96-4219-BAB1-634A47E1BEB8}" type="presParOf" srcId="{777A6EAB-B13D-4B39-B25B-59202E6C2980}" destId="{5A70DF1E-BBD0-48D6-99FF-32FDCD81852F}" srcOrd="3" destOrd="0" presId="urn:microsoft.com/office/officeart/2005/8/layout/hierarchy3"/>
    <dgm:cxn modelId="{60541853-E74D-4339-94D7-9BE11DE890BB}" type="presParOf" srcId="{777A6EAB-B13D-4B39-B25B-59202E6C2980}" destId="{D20D3DAD-EC3C-44F4-AA84-63DBCFE13CC5}" srcOrd="4" destOrd="0" presId="urn:microsoft.com/office/officeart/2005/8/layout/hierarchy3"/>
    <dgm:cxn modelId="{261B5639-A413-4C3A-8F55-D2F891D8B586}" type="presParOf" srcId="{777A6EAB-B13D-4B39-B25B-59202E6C2980}" destId="{E7F7466E-35CF-4198-BF70-C198B153092B}" srcOrd="5" destOrd="0" presId="urn:microsoft.com/office/officeart/2005/8/layout/hierarchy3"/>
    <dgm:cxn modelId="{3FD77D83-DAFE-40EF-98E6-101EABDD35F3}" type="presParOf" srcId="{777A6EAB-B13D-4B39-B25B-59202E6C2980}" destId="{50775BF6-5526-415C-8485-16EDBE3C5E87}" srcOrd="6" destOrd="0" presId="urn:microsoft.com/office/officeart/2005/8/layout/hierarchy3"/>
    <dgm:cxn modelId="{80C71231-837F-4062-89E4-F332BADBA4AA}" type="presParOf" srcId="{777A6EAB-B13D-4B39-B25B-59202E6C2980}" destId="{AF74EB0D-5F67-4ED4-9D24-41279E1E1BFF}" srcOrd="7" destOrd="0" presId="urn:microsoft.com/office/officeart/2005/8/layout/hierarchy3"/>
    <dgm:cxn modelId="{EF6BB6D1-9B9E-4754-81E5-469A9644E291}" type="presParOf" srcId="{574F4CCB-F86E-4236-A6A5-AACDEED6A6B1}" destId="{73BD9FB0-4E3C-4243-8842-9F1E890E0F4A}" srcOrd="1" destOrd="0" presId="urn:microsoft.com/office/officeart/2005/8/layout/hierarchy3"/>
    <dgm:cxn modelId="{05F7FB03-F1FB-486C-A4C3-89B4DEFB9AFB}" type="presParOf" srcId="{73BD9FB0-4E3C-4243-8842-9F1E890E0F4A}" destId="{D02CD444-7CBA-446A-9535-A0BD62872872}" srcOrd="0" destOrd="0" presId="urn:microsoft.com/office/officeart/2005/8/layout/hierarchy3"/>
    <dgm:cxn modelId="{A3945808-5A69-4E9D-851F-C3C44A5E48B6}" type="presParOf" srcId="{D02CD444-7CBA-446A-9535-A0BD62872872}" destId="{D0A118C8-216C-4AD0-9AE0-E1525B8967C2}" srcOrd="0" destOrd="0" presId="urn:microsoft.com/office/officeart/2005/8/layout/hierarchy3"/>
    <dgm:cxn modelId="{213647BD-FC45-4EEE-B777-FFEC3EFEAF96}" type="presParOf" srcId="{D02CD444-7CBA-446A-9535-A0BD62872872}" destId="{78F41AA2-62AA-4C1D-93CA-411417F44152}" srcOrd="1" destOrd="0" presId="urn:microsoft.com/office/officeart/2005/8/layout/hierarchy3"/>
    <dgm:cxn modelId="{35152F84-6045-456B-94A5-805BE39E388D}" type="presParOf" srcId="{73BD9FB0-4E3C-4243-8842-9F1E890E0F4A}" destId="{7F73D9E2-A5CD-4B01-9777-C38998EFF964}" srcOrd="1" destOrd="0" presId="urn:microsoft.com/office/officeart/2005/8/layout/hierarchy3"/>
    <dgm:cxn modelId="{4F2CEFF0-489F-4589-BFDD-E710A1A46123}" type="presParOf" srcId="{7F73D9E2-A5CD-4B01-9777-C38998EFF964}" destId="{5C46DDCC-6CD0-4EDA-99DB-EB4F875DC61F}" srcOrd="0" destOrd="0" presId="urn:microsoft.com/office/officeart/2005/8/layout/hierarchy3"/>
    <dgm:cxn modelId="{19F47681-1202-4908-9EE7-0E9FE9F5C635}" type="presParOf" srcId="{7F73D9E2-A5CD-4B01-9777-C38998EFF964}" destId="{1586D562-F8B3-4735-AA5F-5EF97B294C3D}" srcOrd="1" destOrd="0" presId="urn:microsoft.com/office/officeart/2005/8/layout/hierarchy3"/>
    <dgm:cxn modelId="{747CB24E-A56D-4B3F-B68D-F3EC983E73CA}" type="presParOf" srcId="{7F73D9E2-A5CD-4B01-9777-C38998EFF964}" destId="{E93373C1-739E-4F99-AEE9-E2EC3F4AD6C6}" srcOrd="2" destOrd="0" presId="urn:microsoft.com/office/officeart/2005/8/layout/hierarchy3"/>
    <dgm:cxn modelId="{82E25E87-B279-42F9-A29B-3A463BBA35C4}" type="presParOf" srcId="{7F73D9E2-A5CD-4B01-9777-C38998EFF964}" destId="{BE43C9B7-A4CC-42A1-B587-E290E303696E}" srcOrd="3" destOrd="0" presId="urn:microsoft.com/office/officeart/2005/8/layout/hierarchy3"/>
    <dgm:cxn modelId="{D47CA0D2-1C1D-4965-B63C-507A1EF1A350}" type="presParOf" srcId="{7F73D9E2-A5CD-4B01-9777-C38998EFF964}" destId="{134E4A51-412F-4747-9995-969D380DB8DA}" srcOrd="4" destOrd="0" presId="urn:microsoft.com/office/officeart/2005/8/layout/hierarchy3"/>
    <dgm:cxn modelId="{FDED290F-3999-45E4-A842-0DD863E321B5}" type="presParOf" srcId="{7F73D9E2-A5CD-4B01-9777-C38998EFF964}" destId="{F5A3B4B1-C084-48EE-9554-2A363624336A}" srcOrd="5" destOrd="0" presId="urn:microsoft.com/office/officeart/2005/8/layout/hierarchy3"/>
    <dgm:cxn modelId="{88F098F3-6790-460F-A415-B40EB0C8C68B}" type="presParOf" srcId="{574F4CCB-F86E-4236-A6A5-AACDEED6A6B1}" destId="{4FB60E4C-C84F-4199-B3E3-5C34B79CBA72}" srcOrd="2" destOrd="0" presId="urn:microsoft.com/office/officeart/2005/8/layout/hierarchy3"/>
    <dgm:cxn modelId="{7A7939AC-7C1F-4FBE-967E-77E252F389BB}" type="presParOf" srcId="{4FB60E4C-C84F-4199-B3E3-5C34B79CBA72}" destId="{8858956B-FACF-4995-A190-22E5D057D836}" srcOrd="0" destOrd="0" presId="urn:microsoft.com/office/officeart/2005/8/layout/hierarchy3"/>
    <dgm:cxn modelId="{03A1BFFB-3123-482A-8746-F5E50E52A752}" type="presParOf" srcId="{8858956B-FACF-4995-A190-22E5D057D836}" destId="{F40D9913-724E-47A9-A32D-F7346B038FF0}" srcOrd="0" destOrd="0" presId="urn:microsoft.com/office/officeart/2005/8/layout/hierarchy3"/>
    <dgm:cxn modelId="{3A5E1A63-EB35-485C-87D4-4EE3C708573F}" type="presParOf" srcId="{8858956B-FACF-4995-A190-22E5D057D836}" destId="{C5EB4E7F-F728-4871-B04A-AB194B438033}" srcOrd="1" destOrd="0" presId="urn:microsoft.com/office/officeart/2005/8/layout/hierarchy3"/>
    <dgm:cxn modelId="{B7B3F5C8-4AE4-465D-9B49-7EEBAF584AB1}" type="presParOf" srcId="{4FB60E4C-C84F-4199-B3E3-5C34B79CBA72}" destId="{9457E08B-2D67-483D-BC81-05975A3CFF08}" srcOrd="1" destOrd="0" presId="urn:microsoft.com/office/officeart/2005/8/layout/hierarchy3"/>
    <dgm:cxn modelId="{9E6196DB-E371-454A-BC9B-0CCF607E4546}" type="presParOf" srcId="{9457E08B-2D67-483D-BC81-05975A3CFF08}" destId="{C1A0C3B9-9DD5-495D-AA6A-B662F027FCD3}" srcOrd="0" destOrd="0" presId="urn:microsoft.com/office/officeart/2005/8/layout/hierarchy3"/>
    <dgm:cxn modelId="{1CE3BD72-57B0-414F-90C7-A098A2A328AF}" type="presParOf" srcId="{9457E08B-2D67-483D-BC81-05975A3CFF08}" destId="{1109C368-0CC1-4375-8EAF-4657860F459A}" srcOrd="1" destOrd="0" presId="urn:microsoft.com/office/officeart/2005/8/layout/hierarchy3"/>
    <dgm:cxn modelId="{15C5DB85-7533-4F14-91F5-65299F9F1FBF}" type="presParOf" srcId="{9457E08B-2D67-483D-BC81-05975A3CFF08}" destId="{82F04522-A50B-45FD-A687-08D4F1C6FBEB}" srcOrd="2" destOrd="0" presId="urn:microsoft.com/office/officeart/2005/8/layout/hierarchy3"/>
    <dgm:cxn modelId="{A3C6F5B7-5B1F-422F-B2F5-B89119D1FB54}" type="presParOf" srcId="{9457E08B-2D67-483D-BC81-05975A3CFF08}" destId="{4BBDDB53-EB98-4ADC-A81E-92551494C436}"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E42A8-95ED-4FA2-865E-8228B5F4FFE8}">
      <dsp:nvSpPr>
        <dsp:cNvPr id="0" name=""/>
        <dsp:cNvSpPr/>
      </dsp:nvSpPr>
      <dsp:spPr>
        <a:xfrm>
          <a:off x="1107338" y="1151"/>
          <a:ext cx="6548284" cy="849299"/>
        </a:xfrm>
        <a:prstGeom prst="roundRect">
          <a:avLst>
            <a:gd name="adj" fmla="val 10000"/>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60960" rIns="91440" bIns="60960" numCol="1" spcCol="1270" anchor="ctr" anchorCtr="0">
          <a:noAutofit/>
        </a:bodyPr>
        <a:lstStyle/>
        <a:p>
          <a:pPr lvl="0" algn="ctr" defTabSz="2133600">
            <a:lnSpc>
              <a:spcPct val="90000"/>
            </a:lnSpc>
            <a:spcBef>
              <a:spcPct val="0"/>
            </a:spcBef>
            <a:spcAft>
              <a:spcPct val="35000"/>
            </a:spcAft>
          </a:pPr>
          <a:r>
            <a:rPr lang="ru-RU" sz="4800" kern="1200" dirty="0" smtClean="0"/>
            <a:t>Согласны ли вы, что…</a:t>
          </a:r>
          <a:endParaRPr lang="ru-RU" sz="4800" kern="1200" dirty="0"/>
        </a:p>
      </dsp:txBody>
      <dsp:txXfrm>
        <a:off x="1132213" y="26026"/>
        <a:ext cx="6498534" cy="799549"/>
      </dsp:txXfrm>
    </dsp:sp>
    <dsp:sp modelId="{D6B3D55D-7124-444B-93DE-CD9B717C83E5}">
      <dsp:nvSpPr>
        <dsp:cNvPr id="0" name=""/>
        <dsp:cNvSpPr/>
      </dsp:nvSpPr>
      <dsp:spPr>
        <a:xfrm>
          <a:off x="1762166" y="850450"/>
          <a:ext cx="654828" cy="636974"/>
        </a:xfrm>
        <a:custGeom>
          <a:avLst/>
          <a:gdLst/>
          <a:ahLst/>
          <a:cxnLst/>
          <a:rect l="0" t="0" r="0" b="0"/>
          <a:pathLst>
            <a:path>
              <a:moveTo>
                <a:pt x="0" y="0"/>
              </a:moveTo>
              <a:lnTo>
                <a:pt x="0" y="636974"/>
              </a:lnTo>
              <a:lnTo>
                <a:pt x="654828" y="636974"/>
              </a:lnTo>
            </a:path>
          </a:pathLst>
        </a:custGeom>
        <a:noFill/>
        <a:ln w="15875"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62E2954-0F7A-4945-AC22-141BC5A95C66}">
      <dsp:nvSpPr>
        <dsp:cNvPr id="0" name=""/>
        <dsp:cNvSpPr/>
      </dsp:nvSpPr>
      <dsp:spPr>
        <a:xfrm>
          <a:off x="2416995" y="1062775"/>
          <a:ext cx="7733692" cy="84929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ru-RU" sz="2600" b="1" kern="1200" dirty="0" smtClean="0"/>
            <a:t>Слабый сегодня — не значит слабый всегда?</a:t>
          </a:r>
          <a:endParaRPr lang="ru-RU" sz="2600" kern="1200" dirty="0"/>
        </a:p>
      </dsp:txBody>
      <dsp:txXfrm>
        <a:off x="2441870" y="1087650"/>
        <a:ext cx="7683942" cy="799549"/>
      </dsp:txXfrm>
    </dsp:sp>
    <dsp:sp modelId="{B156FC2D-2ED5-4AAB-8604-BB7972BAC852}">
      <dsp:nvSpPr>
        <dsp:cNvPr id="0" name=""/>
        <dsp:cNvSpPr/>
      </dsp:nvSpPr>
      <dsp:spPr>
        <a:xfrm>
          <a:off x="1762166" y="850450"/>
          <a:ext cx="654828" cy="1698598"/>
        </a:xfrm>
        <a:custGeom>
          <a:avLst/>
          <a:gdLst/>
          <a:ahLst/>
          <a:cxnLst/>
          <a:rect l="0" t="0" r="0" b="0"/>
          <a:pathLst>
            <a:path>
              <a:moveTo>
                <a:pt x="0" y="0"/>
              </a:moveTo>
              <a:lnTo>
                <a:pt x="0" y="1698598"/>
              </a:lnTo>
              <a:lnTo>
                <a:pt x="654828" y="1698598"/>
              </a:lnTo>
            </a:path>
          </a:pathLst>
        </a:custGeom>
        <a:noFill/>
        <a:ln w="15875"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AE1F317-9213-4C8E-80D5-4BD5E844E4D6}">
      <dsp:nvSpPr>
        <dsp:cNvPr id="0" name=""/>
        <dsp:cNvSpPr/>
      </dsp:nvSpPr>
      <dsp:spPr>
        <a:xfrm>
          <a:off x="2416995" y="2124399"/>
          <a:ext cx="7733692" cy="84929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488257"/>
              <a:satOff val="8966"/>
              <a:lumOff val="719"/>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ru-RU" sz="2600" b="1" kern="1200" dirty="0" smtClean="0"/>
            <a:t>Помогать нужно не только и не столько сильным?</a:t>
          </a:r>
          <a:endParaRPr lang="ru-RU" sz="2600" kern="1200" dirty="0"/>
        </a:p>
      </dsp:txBody>
      <dsp:txXfrm>
        <a:off x="2441870" y="2149274"/>
        <a:ext cx="7683942" cy="799549"/>
      </dsp:txXfrm>
    </dsp:sp>
    <dsp:sp modelId="{17BF1431-A461-4524-934C-B84EA63617AA}">
      <dsp:nvSpPr>
        <dsp:cNvPr id="0" name=""/>
        <dsp:cNvSpPr/>
      </dsp:nvSpPr>
      <dsp:spPr>
        <a:xfrm>
          <a:off x="1762166" y="850450"/>
          <a:ext cx="654828" cy="2760222"/>
        </a:xfrm>
        <a:custGeom>
          <a:avLst/>
          <a:gdLst/>
          <a:ahLst/>
          <a:cxnLst/>
          <a:rect l="0" t="0" r="0" b="0"/>
          <a:pathLst>
            <a:path>
              <a:moveTo>
                <a:pt x="0" y="0"/>
              </a:moveTo>
              <a:lnTo>
                <a:pt x="0" y="2760222"/>
              </a:lnTo>
              <a:lnTo>
                <a:pt x="654828" y="2760222"/>
              </a:lnTo>
            </a:path>
          </a:pathLst>
        </a:custGeom>
        <a:noFill/>
        <a:ln w="15875"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79CF373-D976-4F3A-9DEC-55E571730C19}">
      <dsp:nvSpPr>
        <dsp:cNvPr id="0" name=""/>
        <dsp:cNvSpPr/>
      </dsp:nvSpPr>
      <dsp:spPr>
        <a:xfrm>
          <a:off x="2416995" y="3186023"/>
          <a:ext cx="7733692" cy="84929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2976513"/>
              <a:satOff val="17933"/>
              <a:lumOff val="1437"/>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ru-RU" sz="2600" b="1" kern="1200" dirty="0" smtClean="0"/>
            <a:t>Ученик, плохо справляющийся с программой, не есть плохой человек?</a:t>
          </a:r>
          <a:endParaRPr lang="ru-RU" sz="2600" kern="1200" dirty="0"/>
        </a:p>
      </dsp:txBody>
      <dsp:txXfrm>
        <a:off x="2441870" y="3210898"/>
        <a:ext cx="7683942" cy="799549"/>
      </dsp:txXfrm>
    </dsp:sp>
    <dsp:sp modelId="{94FD10C4-F9CD-4C04-9B31-6A3C149E320B}">
      <dsp:nvSpPr>
        <dsp:cNvPr id="0" name=""/>
        <dsp:cNvSpPr/>
      </dsp:nvSpPr>
      <dsp:spPr>
        <a:xfrm>
          <a:off x="1762166" y="850450"/>
          <a:ext cx="654828" cy="3821846"/>
        </a:xfrm>
        <a:custGeom>
          <a:avLst/>
          <a:gdLst/>
          <a:ahLst/>
          <a:cxnLst/>
          <a:rect l="0" t="0" r="0" b="0"/>
          <a:pathLst>
            <a:path>
              <a:moveTo>
                <a:pt x="0" y="0"/>
              </a:moveTo>
              <a:lnTo>
                <a:pt x="0" y="3821846"/>
              </a:lnTo>
              <a:lnTo>
                <a:pt x="654828" y="3821846"/>
              </a:lnTo>
            </a:path>
          </a:pathLst>
        </a:custGeom>
        <a:noFill/>
        <a:ln w="15875"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CA53D1F-C715-492D-9298-8C7633A8BF0A}">
      <dsp:nvSpPr>
        <dsp:cNvPr id="0" name=""/>
        <dsp:cNvSpPr/>
      </dsp:nvSpPr>
      <dsp:spPr>
        <a:xfrm>
          <a:off x="2416995" y="4247647"/>
          <a:ext cx="7733692" cy="84929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4464770"/>
              <a:satOff val="26899"/>
              <a:lumOff val="2156"/>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ru-RU" sz="2600" b="1" kern="1200" dirty="0" smtClean="0"/>
            <a:t>Учителю важно дать опыт успеха для каждого ученика?</a:t>
          </a:r>
          <a:endParaRPr lang="ru-RU" sz="2600" kern="1200" dirty="0"/>
        </a:p>
      </dsp:txBody>
      <dsp:txXfrm>
        <a:off x="2441870" y="4272522"/>
        <a:ext cx="7683942" cy="79954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2A07A-36B9-4543-A77A-BB88CDD27627}">
      <dsp:nvSpPr>
        <dsp:cNvPr id="0" name=""/>
        <dsp:cNvSpPr/>
      </dsp:nvSpPr>
      <dsp:spPr>
        <a:xfrm>
          <a:off x="0" y="358042"/>
          <a:ext cx="11684000" cy="2583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808" tIns="416560" rIns="906808" bIns="142240" numCol="1" spcCol="1270" anchor="t" anchorCtr="0">
          <a:noAutofit/>
        </a:bodyPr>
        <a:lstStyle/>
        <a:p>
          <a:pPr marL="228600" lvl="1" indent="-228600" algn="l" defTabSz="889000">
            <a:lnSpc>
              <a:spcPct val="90000"/>
            </a:lnSpc>
            <a:spcBef>
              <a:spcPct val="0"/>
            </a:spcBef>
            <a:spcAft>
              <a:spcPct val="15000"/>
            </a:spcAft>
            <a:buChar char="••"/>
          </a:pPr>
          <a:r>
            <a:rPr lang="ru-RU" sz="2000" kern="1200" smtClean="0"/>
            <a:t>Довольно простая идея: чтобы создать атмосферу доверия и близости в классе, важна и физическая близость к учи­телю. </a:t>
          </a:r>
          <a:r>
            <a:rPr lang="ru-RU" sz="2000" kern="1200" dirty="0" smtClean="0"/>
            <a:t>Часто педагог просто сидит за своим столом, и физическое внимание достается лишь нескольким ученикам. Передвижения по классу — это важный и несложный способ создать ощущение значимости всех учеников, а не только тех, кто сидит за первыми партами. </a:t>
          </a:r>
          <a:endParaRPr lang="ru-RU" sz="2000" kern="1200" dirty="0"/>
        </a:p>
        <a:p>
          <a:pPr marL="228600" lvl="1" indent="-228600" algn="l" defTabSz="889000">
            <a:lnSpc>
              <a:spcPct val="90000"/>
            </a:lnSpc>
            <a:spcBef>
              <a:spcPct val="0"/>
            </a:spcBef>
            <a:spcAft>
              <a:spcPct val="15000"/>
            </a:spcAft>
            <a:buChar char="••"/>
          </a:pPr>
          <a:r>
            <a:rPr lang="ru-RU" sz="2000" kern="1200" dirty="0" smtClean="0"/>
            <a:t>Кроме того, более слабые ученики имеют склонность занимать зад­ние парты. Так они оказываются вовсе вне зоны внимания педагога. </a:t>
          </a:r>
          <a:endParaRPr lang="ru-RU" sz="2000" kern="1200" dirty="0"/>
        </a:p>
      </dsp:txBody>
      <dsp:txXfrm>
        <a:off x="0" y="358042"/>
        <a:ext cx="11684000" cy="2583000"/>
      </dsp:txXfrm>
    </dsp:sp>
    <dsp:sp modelId="{BD603FB0-B5D6-4C72-B5DD-872EF9CC0264}">
      <dsp:nvSpPr>
        <dsp:cNvPr id="0" name=""/>
        <dsp:cNvSpPr/>
      </dsp:nvSpPr>
      <dsp:spPr>
        <a:xfrm>
          <a:off x="584200" y="62842"/>
          <a:ext cx="8178800" cy="590400"/>
        </a:xfrm>
        <a:prstGeom prst="roundRect">
          <a:avLst/>
        </a:prstGeom>
        <a:solidFill>
          <a:schemeClr val="accent2"/>
        </a:solidFill>
        <a:ln w="15875"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309139" tIns="0" rIns="309139" bIns="0" numCol="1" spcCol="1270" anchor="ctr" anchorCtr="0">
          <a:noAutofit/>
        </a:bodyPr>
        <a:lstStyle/>
        <a:p>
          <a:pPr lvl="0" algn="l" defTabSz="889000">
            <a:lnSpc>
              <a:spcPct val="90000"/>
            </a:lnSpc>
            <a:spcBef>
              <a:spcPct val="0"/>
            </a:spcBef>
            <a:spcAft>
              <a:spcPct val="35000"/>
            </a:spcAft>
          </a:pPr>
          <a:r>
            <a:rPr lang="ru-RU" sz="2000" b="1" kern="1200" dirty="0" smtClean="0"/>
            <a:t>Проблема. </a:t>
          </a:r>
          <a:endParaRPr lang="ru-RU" sz="2000" kern="1200" dirty="0"/>
        </a:p>
      </dsp:txBody>
      <dsp:txXfrm>
        <a:off x="613021" y="91663"/>
        <a:ext cx="8121158" cy="532758"/>
      </dsp:txXfrm>
    </dsp:sp>
    <dsp:sp modelId="{760B7546-FDD4-419C-8C5F-E7CAC78DCBBE}">
      <dsp:nvSpPr>
        <dsp:cNvPr id="0" name=""/>
        <dsp:cNvSpPr/>
      </dsp:nvSpPr>
      <dsp:spPr>
        <a:xfrm>
          <a:off x="0" y="3344243"/>
          <a:ext cx="11684000" cy="2268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808" tIns="416560" rIns="906808" bIns="142240" numCol="1" spcCol="1270" anchor="t" anchorCtr="0">
          <a:noAutofit/>
        </a:bodyPr>
        <a:lstStyle/>
        <a:p>
          <a:pPr marL="228600" lvl="1" indent="-228600" algn="l" defTabSz="889000">
            <a:lnSpc>
              <a:spcPct val="90000"/>
            </a:lnSpc>
            <a:spcBef>
              <a:spcPct val="0"/>
            </a:spcBef>
            <a:spcAft>
              <a:spcPct val="15000"/>
            </a:spcAft>
            <a:buChar char="••"/>
          </a:pPr>
          <a:r>
            <a:rPr lang="ru-RU" sz="2000" kern="1200" dirty="0" smtClean="0"/>
            <a:t>Считается, что учителю важно приближаться на расстояние вытя­нутой руки ко всем ученикам в классе в течение урока. Желательно, чтобы это были не просто какие-то передвижения. Например, во время выполнения индивидуального задания учитель может поин­тересоваться у учеников, насколько им легко или сложно, задать какой-либо персональный вопрос, что-то рассказать. Более того, такое приближение учителя положительно отражается на дисциплине в классе.</a:t>
          </a:r>
          <a:endParaRPr lang="ru-RU" sz="2000" kern="1200" dirty="0"/>
        </a:p>
      </dsp:txBody>
      <dsp:txXfrm>
        <a:off x="0" y="3344243"/>
        <a:ext cx="11684000" cy="2268000"/>
      </dsp:txXfrm>
    </dsp:sp>
    <dsp:sp modelId="{61D588CD-FADB-4411-BE9F-3DD8E423268D}">
      <dsp:nvSpPr>
        <dsp:cNvPr id="0" name=""/>
        <dsp:cNvSpPr/>
      </dsp:nvSpPr>
      <dsp:spPr>
        <a:xfrm>
          <a:off x="584200" y="3049043"/>
          <a:ext cx="8178800" cy="590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9139" tIns="0" rIns="309139" bIns="0" numCol="1" spcCol="1270" anchor="ctr" anchorCtr="0">
          <a:noAutofit/>
        </a:bodyPr>
        <a:lstStyle/>
        <a:p>
          <a:pPr lvl="0" algn="l" defTabSz="889000">
            <a:lnSpc>
              <a:spcPct val="90000"/>
            </a:lnSpc>
            <a:spcBef>
              <a:spcPct val="0"/>
            </a:spcBef>
            <a:spcAft>
              <a:spcPct val="35000"/>
            </a:spcAft>
          </a:pPr>
          <a:r>
            <a:rPr lang="ru-RU" sz="2000" b="1" kern="1200" smtClean="0"/>
            <a:t>Возможные решения </a:t>
          </a:r>
          <a:endParaRPr lang="ru-RU" sz="2000" kern="1200"/>
        </a:p>
      </dsp:txBody>
      <dsp:txXfrm>
        <a:off x="613021" y="3077864"/>
        <a:ext cx="8121158" cy="53275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E2597-56A6-4172-A32F-09DD40C936FC}">
      <dsp:nvSpPr>
        <dsp:cNvPr id="0" name=""/>
        <dsp:cNvSpPr/>
      </dsp:nvSpPr>
      <dsp:spPr>
        <a:xfrm>
          <a:off x="0" y="35738"/>
          <a:ext cx="11524343" cy="671580"/>
        </a:xfrm>
        <a:prstGeom prst="roundRect">
          <a:avLst/>
        </a:prstGeom>
        <a:solidFill>
          <a:schemeClr val="accent2"/>
        </a:solidFill>
        <a:ln w="15875"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ru-RU" sz="2800" b="1" kern="1200" dirty="0" smtClean="0"/>
            <a:t>Проблема. </a:t>
          </a:r>
          <a:endParaRPr lang="ru-RU" sz="2800" kern="1200" dirty="0"/>
        </a:p>
      </dsp:txBody>
      <dsp:txXfrm>
        <a:off x="32784" y="68522"/>
        <a:ext cx="11458775" cy="606012"/>
      </dsp:txXfrm>
    </dsp:sp>
    <dsp:sp modelId="{2E5C9624-7AAE-4C95-889A-B08368EC7D1B}">
      <dsp:nvSpPr>
        <dsp:cNvPr id="0" name=""/>
        <dsp:cNvSpPr/>
      </dsp:nvSpPr>
      <dsp:spPr>
        <a:xfrm>
          <a:off x="0" y="707318"/>
          <a:ext cx="11524343" cy="301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898" tIns="35560" rIns="199136" bIns="35560" numCol="1" spcCol="1270" anchor="t" anchorCtr="0">
          <a:noAutofit/>
        </a:bodyPr>
        <a:lstStyle/>
        <a:p>
          <a:pPr marL="228600" lvl="1" indent="-228600" algn="just" defTabSz="977900">
            <a:lnSpc>
              <a:spcPct val="90000"/>
            </a:lnSpc>
            <a:spcBef>
              <a:spcPct val="0"/>
            </a:spcBef>
            <a:spcAft>
              <a:spcPct val="20000"/>
            </a:spcAft>
            <a:buChar char="••"/>
          </a:pPr>
          <a:r>
            <a:rPr lang="ru-RU" sz="2200" kern="1200" dirty="0" smtClean="0"/>
            <a:t>По результатам исследований, учителя уделяют больше внимания ответам сильных учеников, дают им развернутую оценку. Средние и слабые ученики не получают подробной обратной связи. Это может иметь множество негативных последствий.</a:t>
          </a:r>
          <a:endParaRPr lang="ru-RU" sz="2200" kern="1200" dirty="0"/>
        </a:p>
        <a:p>
          <a:pPr marL="228600" lvl="1" indent="-228600" algn="just" defTabSz="977900">
            <a:lnSpc>
              <a:spcPct val="90000"/>
            </a:lnSpc>
            <a:spcBef>
              <a:spcPct val="0"/>
            </a:spcBef>
            <a:spcAft>
              <a:spcPct val="20000"/>
            </a:spcAft>
            <a:buChar char="••"/>
          </a:pPr>
          <a:r>
            <a:rPr lang="ru-RU" sz="2200" kern="1200" dirty="0" smtClean="0"/>
            <a:t>При отрицательной оценке без подробного ее разъяснения уче­ник считает, что он плохой, никчемный человек. Школьники (даже старшие) не всегда могут отделить себя и результаты своей работы, поэтому любой отрицательный отзыв может восприниматься как личное унижение (еще и перед всем классом). </a:t>
          </a:r>
          <a:endParaRPr lang="ru-RU" sz="2200" kern="1200" dirty="0"/>
        </a:p>
        <a:p>
          <a:pPr marL="228600" lvl="1" indent="-228600" algn="just" defTabSz="977900">
            <a:lnSpc>
              <a:spcPct val="90000"/>
            </a:lnSpc>
            <a:spcBef>
              <a:spcPct val="0"/>
            </a:spcBef>
            <a:spcAft>
              <a:spcPct val="20000"/>
            </a:spcAft>
            <a:buChar char="••"/>
          </a:pPr>
          <a:r>
            <a:rPr lang="ru-RU" sz="2200" kern="1200" dirty="0" smtClean="0"/>
            <a:t>Положительная оценка — это </a:t>
          </a:r>
          <a:r>
            <a:rPr lang="ru-RU" sz="2200" kern="1200" dirty="0" err="1" smtClean="0"/>
            <a:t>мотиватор</a:t>
          </a:r>
          <a:r>
            <a:rPr lang="ru-RU" sz="2200" kern="1200" dirty="0" smtClean="0"/>
            <a:t> роста и развития. Если учитель видит положительное в работе не самого сильного ученика, тот становится сильнее. </a:t>
          </a:r>
          <a:endParaRPr lang="ru-RU" sz="2200" kern="1200" dirty="0"/>
        </a:p>
      </dsp:txBody>
      <dsp:txXfrm>
        <a:off x="0" y="707318"/>
        <a:ext cx="11524343" cy="3013920"/>
      </dsp:txXfrm>
    </dsp:sp>
    <dsp:sp modelId="{7FA07A12-017A-48A3-851F-607327B7480E}">
      <dsp:nvSpPr>
        <dsp:cNvPr id="0" name=""/>
        <dsp:cNvSpPr/>
      </dsp:nvSpPr>
      <dsp:spPr>
        <a:xfrm>
          <a:off x="0" y="3721238"/>
          <a:ext cx="11524343" cy="6715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ru-RU" sz="2800" b="1" kern="1200" smtClean="0"/>
            <a:t>Возможные решения </a:t>
          </a:r>
          <a:endParaRPr lang="ru-RU" sz="2800" kern="1200"/>
        </a:p>
      </dsp:txBody>
      <dsp:txXfrm>
        <a:off x="32784" y="3754022"/>
        <a:ext cx="11458775" cy="606012"/>
      </dsp:txXfrm>
    </dsp:sp>
    <dsp:sp modelId="{3BE4A43E-9CD9-4C75-9300-F93CFCEF9C74}">
      <dsp:nvSpPr>
        <dsp:cNvPr id="0" name=""/>
        <dsp:cNvSpPr/>
      </dsp:nvSpPr>
      <dsp:spPr>
        <a:xfrm>
          <a:off x="0" y="4392818"/>
          <a:ext cx="11524343"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898" tIns="35560" rIns="199136" bIns="35560" numCol="1" spcCol="1270" anchor="t" anchorCtr="0">
          <a:noAutofit/>
        </a:bodyPr>
        <a:lstStyle/>
        <a:p>
          <a:pPr marL="228600" lvl="1" indent="-228600" algn="just" defTabSz="977900">
            <a:lnSpc>
              <a:spcPct val="90000"/>
            </a:lnSpc>
            <a:spcBef>
              <a:spcPct val="0"/>
            </a:spcBef>
            <a:spcAft>
              <a:spcPct val="20000"/>
            </a:spcAft>
            <a:buChar char="••"/>
          </a:pPr>
          <a:r>
            <a:rPr lang="ru-RU" sz="2200" kern="1200" dirty="0" smtClean="0"/>
            <a:t>Первоочередная задача учителя видится в том, чтобы уделить внимание усилиям каждого ученика. Оценка и обратная связь важны и когда ученик дает правильный ответ, и когда ошибается.</a:t>
          </a:r>
          <a:endParaRPr lang="ru-RU" sz="2200" kern="1200" dirty="0"/>
        </a:p>
      </dsp:txBody>
      <dsp:txXfrm>
        <a:off x="0" y="4392818"/>
        <a:ext cx="11524343" cy="10143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4B5B1-01D9-489C-ADE0-1AA6BE970551}">
      <dsp:nvSpPr>
        <dsp:cNvPr id="0" name=""/>
        <dsp:cNvSpPr/>
      </dsp:nvSpPr>
      <dsp:spPr>
        <a:xfrm rot="5400000">
          <a:off x="-155726" y="156365"/>
          <a:ext cx="1038178" cy="726725"/>
        </a:xfrm>
        <a:prstGeom prst="chevron">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1</a:t>
          </a:r>
          <a:endParaRPr lang="ru-RU" sz="2000" kern="1200" dirty="0"/>
        </a:p>
      </dsp:txBody>
      <dsp:txXfrm rot="-5400000">
        <a:off x="1" y="364002"/>
        <a:ext cx="726725" cy="311453"/>
      </dsp:txXfrm>
    </dsp:sp>
    <dsp:sp modelId="{ED5AAE5A-C3F3-44CA-ACE8-783DD2D254C1}">
      <dsp:nvSpPr>
        <dsp:cNvPr id="0" name=""/>
        <dsp:cNvSpPr/>
      </dsp:nvSpPr>
      <dsp:spPr>
        <a:xfrm rot="5400000">
          <a:off x="5705301" y="-4977937"/>
          <a:ext cx="674816" cy="10631968"/>
        </a:xfrm>
        <a:prstGeom prst="round2Same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t>Реагировать на каждый ответ ученика так, чтобы он понимал, принят его ответ или нет.</a:t>
          </a:r>
          <a:endParaRPr lang="ru-RU" sz="2000" kern="1200" dirty="0"/>
        </a:p>
      </dsp:txBody>
      <dsp:txXfrm rot="-5400000">
        <a:off x="726725" y="33581"/>
        <a:ext cx="10599026" cy="608932"/>
      </dsp:txXfrm>
    </dsp:sp>
    <dsp:sp modelId="{AF4272ED-0655-4519-B9C7-6244E16EAEB8}">
      <dsp:nvSpPr>
        <dsp:cNvPr id="0" name=""/>
        <dsp:cNvSpPr/>
      </dsp:nvSpPr>
      <dsp:spPr>
        <a:xfrm rot="5400000">
          <a:off x="-155726" y="1097766"/>
          <a:ext cx="1038178" cy="726725"/>
        </a:xfrm>
        <a:prstGeom prst="chevron">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2</a:t>
          </a:r>
          <a:endParaRPr lang="ru-RU" sz="2000" kern="1200" dirty="0"/>
        </a:p>
      </dsp:txBody>
      <dsp:txXfrm rot="-5400000">
        <a:off x="1" y="1305403"/>
        <a:ext cx="726725" cy="311453"/>
      </dsp:txXfrm>
    </dsp:sp>
    <dsp:sp modelId="{1FF491B3-8EC3-4907-991B-8E597D3106A2}">
      <dsp:nvSpPr>
        <dsp:cNvPr id="0" name=""/>
        <dsp:cNvSpPr/>
      </dsp:nvSpPr>
      <dsp:spPr>
        <a:xfrm rot="5400000">
          <a:off x="5705301" y="-4036536"/>
          <a:ext cx="674816" cy="10631968"/>
        </a:xfrm>
        <a:prstGeom prst="round2Same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kern="1200" smtClean="0"/>
            <a:t>Расширять </a:t>
          </a:r>
          <a:r>
            <a:rPr lang="ru-RU" sz="2000" kern="1200" dirty="0" smtClean="0"/>
            <a:t>запас реакций на правильные и неправильные ответы («Да», «Хорошая работа», «Нет, это неверно» и пр.).</a:t>
          </a:r>
          <a:endParaRPr lang="ru-RU" sz="2000" kern="1200" dirty="0"/>
        </a:p>
      </dsp:txBody>
      <dsp:txXfrm rot="-5400000">
        <a:off x="726725" y="974982"/>
        <a:ext cx="10599026" cy="608932"/>
      </dsp:txXfrm>
    </dsp:sp>
    <dsp:sp modelId="{81B1B444-02E9-4495-BF69-83952C46CFBC}">
      <dsp:nvSpPr>
        <dsp:cNvPr id="0" name=""/>
        <dsp:cNvSpPr/>
      </dsp:nvSpPr>
      <dsp:spPr>
        <a:xfrm rot="5400000">
          <a:off x="-155726" y="2039166"/>
          <a:ext cx="1038178" cy="726725"/>
        </a:xfrm>
        <a:prstGeom prst="chevron">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3</a:t>
          </a:r>
          <a:endParaRPr lang="ru-RU" sz="2000" kern="1200" dirty="0"/>
        </a:p>
      </dsp:txBody>
      <dsp:txXfrm rot="-5400000">
        <a:off x="1" y="2246803"/>
        <a:ext cx="726725" cy="311453"/>
      </dsp:txXfrm>
    </dsp:sp>
    <dsp:sp modelId="{2FDCF59F-C7E8-47C0-8D31-6FDD259E6E7F}">
      <dsp:nvSpPr>
        <dsp:cNvPr id="0" name=""/>
        <dsp:cNvSpPr/>
      </dsp:nvSpPr>
      <dsp:spPr>
        <a:xfrm rot="5400000">
          <a:off x="5705301" y="-3095136"/>
          <a:ext cx="674816" cy="10631968"/>
        </a:xfrm>
        <a:prstGeom prst="round2Same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kern="1200" smtClean="0"/>
            <a:t>Предложить </a:t>
          </a:r>
          <a:r>
            <a:rPr lang="ru-RU" sz="2000" kern="1200" dirty="0" smtClean="0"/>
            <a:t>другому ученику оценить правильность или неправильность ответа.</a:t>
          </a:r>
          <a:endParaRPr lang="ru-RU" sz="2000" kern="1200" dirty="0"/>
        </a:p>
      </dsp:txBody>
      <dsp:txXfrm rot="-5400000">
        <a:off x="726725" y="1916382"/>
        <a:ext cx="10599026" cy="608932"/>
      </dsp:txXfrm>
    </dsp:sp>
    <dsp:sp modelId="{E87FADB0-0EC8-4392-9B47-ECED4F570558}">
      <dsp:nvSpPr>
        <dsp:cNvPr id="0" name=""/>
        <dsp:cNvSpPr/>
      </dsp:nvSpPr>
      <dsp:spPr>
        <a:xfrm rot="5400000">
          <a:off x="-155726" y="2980567"/>
          <a:ext cx="1038178" cy="726725"/>
        </a:xfrm>
        <a:prstGeom prst="chevron">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4</a:t>
          </a:r>
          <a:endParaRPr lang="ru-RU" sz="2000" kern="1200" dirty="0"/>
        </a:p>
      </dsp:txBody>
      <dsp:txXfrm rot="-5400000">
        <a:off x="1" y="3188204"/>
        <a:ext cx="726725" cy="311453"/>
      </dsp:txXfrm>
    </dsp:sp>
    <dsp:sp modelId="{6DDA0512-0E3E-4A9D-ADAE-4D6530E90FD4}">
      <dsp:nvSpPr>
        <dsp:cNvPr id="0" name=""/>
        <dsp:cNvSpPr/>
      </dsp:nvSpPr>
      <dsp:spPr>
        <a:xfrm rot="5400000">
          <a:off x="5705301" y="-2153735"/>
          <a:ext cx="674816" cy="10631968"/>
        </a:xfrm>
        <a:prstGeom prst="round2Same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kern="1200" smtClean="0"/>
            <a:t>Если </a:t>
          </a:r>
          <a:r>
            <a:rPr lang="ru-RU" sz="2000" kern="1200" dirty="0" smtClean="0"/>
            <a:t>ответ неверный, говорить, как можно улучшить свою работу.</a:t>
          </a:r>
          <a:endParaRPr lang="ru-RU" sz="2000" kern="1200" dirty="0"/>
        </a:p>
      </dsp:txBody>
      <dsp:txXfrm rot="-5400000">
        <a:off x="726725" y="2857783"/>
        <a:ext cx="10599026" cy="608932"/>
      </dsp:txXfrm>
    </dsp:sp>
    <dsp:sp modelId="{D8AFDB4A-592E-4511-B0AF-117B600A627F}">
      <dsp:nvSpPr>
        <dsp:cNvPr id="0" name=""/>
        <dsp:cNvSpPr/>
      </dsp:nvSpPr>
      <dsp:spPr>
        <a:xfrm rot="5400000">
          <a:off x="-155726" y="3921967"/>
          <a:ext cx="1038178" cy="726725"/>
        </a:xfrm>
        <a:prstGeom prst="chevron">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5</a:t>
          </a:r>
          <a:endParaRPr lang="ru-RU" sz="2000" kern="1200" dirty="0"/>
        </a:p>
      </dsp:txBody>
      <dsp:txXfrm rot="-5400000">
        <a:off x="1" y="4129604"/>
        <a:ext cx="726725" cy="311453"/>
      </dsp:txXfrm>
    </dsp:sp>
    <dsp:sp modelId="{6D61ACF2-A246-49C1-A2DF-50400DEB90FD}">
      <dsp:nvSpPr>
        <dsp:cNvPr id="0" name=""/>
        <dsp:cNvSpPr/>
      </dsp:nvSpPr>
      <dsp:spPr>
        <a:xfrm rot="5400000">
          <a:off x="5705301" y="-1212335"/>
          <a:ext cx="674816" cy="10631968"/>
        </a:xfrm>
        <a:prstGeom prst="round2Same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kern="1200" smtClean="0"/>
            <a:t>Стараться </a:t>
          </a:r>
          <a:r>
            <a:rPr lang="ru-RU" sz="2000" kern="1200" dirty="0" smtClean="0"/>
            <a:t>найти верное, положительное в каждом ответе («Первые две причины ты назвала правильно, но вторая не подходит»).</a:t>
          </a:r>
          <a:endParaRPr lang="ru-RU" sz="2000" kern="1200" dirty="0"/>
        </a:p>
      </dsp:txBody>
      <dsp:txXfrm rot="-5400000">
        <a:off x="726725" y="3799183"/>
        <a:ext cx="10599026" cy="608932"/>
      </dsp:txXfrm>
    </dsp:sp>
    <dsp:sp modelId="{FD9C97B2-48FA-476C-A5FC-049366089943}">
      <dsp:nvSpPr>
        <dsp:cNvPr id="0" name=""/>
        <dsp:cNvSpPr/>
      </dsp:nvSpPr>
      <dsp:spPr>
        <a:xfrm rot="5400000">
          <a:off x="-155726" y="4863368"/>
          <a:ext cx="1038178" cy="726725"/>
        </a:xfrm>
        <a:prstGeom prst="chevron">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6</a:t>
          </a:r>
          <a:endParaRPr lang="ru-RU" sz="2000" kern="1200" dirty="0"/>
        </a:p>
      </dsp:txBody>
      <dsp:txXfrm rot="-5400000">
        <a:off x="1" y="5071005"/>
        <a:ext cx="726725" cy="311453"/>
      </dsp:txXfrm>
    </dsp:sp>
    <dsp:sp modelId="{8B3FC9AB-EDD2-409F-89E0-94EF421988C8}">
      <dsp:nvSpPr>
        <dsp:cNvPr id="0" name=""/>
        <dsp:cNvSpPr/>
      </dsp:nvSpPr>
      <dsp:spPr>
        <a:xfrm rot="5400000">
          <a:off x="5705301" y="-270934"/>
          <a:ext cx="674816" cy="10631968"/>
        </a:xfrm>
        <a:prstGeom prst="round2Same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kern="1200" smtClean="0"/>
            <a:t>Сохранять </a:t>
          </a:r>
          <a:r>
            <a:rPr lang="ru-RU" sz="2000" kern="1200" dirty="0" smtClean="0"/>
            <a:t>соотношение положительных и отрицательных реакций не ниже 1:4 («Нет, ответ получится неверный, но ты нашел правильную формулу расчета»).</a:t>
          </a:r>
          <a:endParaRPr lang="ru-RU" sz="2000" kern="1200" dirty="0"/>
        </a:p>
      </dsp:txBody>
      <dsp:txXfrm rot="-5400000">
        <a:off x="726725" y="4740584"/>
        <a:ext cx="10599026" cy="60893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119CE-D9A6-48D8-9B64-8A850998638F}">
      <dsp:nvSpPr>
        <dsp:cNvPr id="0" name=""/>
        <dsp:cNvSpPr/>
      </dsp:nvSpPr>
      <dsp:spPr>
        <a:xfrm>
          <a:off x="0" y="196214"/>
          <a:ext cx="11625942" cy="3257099"/>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2302" tIns="229108" rIns="902302" bIns="128016" numCol="1" spcCol="1270" anchor="t" anchorCtr="0">
          <a:noAutofit/>
        </a:bodyPr>
        <a:lstStyle/>
        <a:p>
          <a:pPr marL="171450" lvl="1" indent="-171450" algn="just" defTabSz="800100">
            <a:lnSpc>
              <a:spcPct val="90000"/>
            </a:lnSpc>
            <a:spcBef>
              <a:spcPct val="0"/>
            </a:spcBef>
            <a:spcAft>
              <a:spcPct val="15000"/>
            </a:spcAft>
            <a:buChar char="••"/>
          </a:pPr>
          <a:r>
            <a:rPr lang="ru-RU" sz="1800" b="1" kern="1200" dirty="0" smtClean="0"/>
            <a:t> </a:t>
          </a:r>
          <a:r>
            <a:rPr lang="ru-RU" sz="1800" kern="1200" dirty="0" smtClean="0"/>
            <a:t>Если вы сами преподаете, попробуйте вспомнить все фразы, которыми вы можете положительно оценить работу ученика. Часто оказывается, что арсенал слов для похвалы довольно скуден: «молодец», «умница», «все верно», «хорошо»…</a:t>
          </a:r>
          <a:endParaRPr lang="ru-RU" sz="1800" kern="1200" dirty="0"/>
        </a:p>
        <a:p>
          <a:pPr marL="171450" lvl="1" indent="-171450" algn="just" defTabSz="800100">
            <a:lnSpc>
              <a:spcPct val="90000"/>
            </a:lnSpc>
            <a:spcBef>
              <a:spcPct val="0"/>
            </a:spcBef>
            <a:spcAft>
              <a:spcPct val="15000"/>
            </a:spcAft>
            <a:buChar char="••"/>
          </a:pPr>
          <a:r>
            <a:rPr lang="ru-RU" sz="1800" kern="1200" dirty="0" smtClean="0"/>
            <a:t>Еще одна проблема, похвала часто распределяется неравномерно по классу: все самое лучшее достается сильным. </a:t>
          </a:r>
          <a:endParaRPr lang="ru-RU" sz="1800" kern="1200" dirty="0"/>
        </a:p>
        <a:p>
          <a:pPr marL="171450" lvl="1" indent="-171450" algn="just" defTabSz="800100">
            <a:lnSpc>
              <a:spcPct val="90000"/>
            </a:lnSpc>
            <a:spcBef>
              <a:spcPct val="0"/>
            </a:spcBef>
            <a:spcAft>
              <a:spcPct val="15000"/>
            </a:spcAft>
            <a:buChar char="••"/>
          </a:pPr>
          <a:r>
            <a:rPr lang="ru-RU" sz="1800" kern="1200" dirty="0" smtClean="0"/>
            <a:t>Хотя успех относителен: порой частич­но правильный ответ среднего по силам ученика заслуживает не меньшего одобрения. </a:t>
          </a:r>
          <a:endParaRPr lang="ru-RU" sz="1800" kern="1200" dirty="0"/>
        </a:p>
        <a:p>
          <a:pPr marL="171450" lvl="1" indent="-171450" algn="just" defTabSz="800100">
            <a:lnSpc>
              <a:spcPct val="90000"/>
            </a:lnSpc>
            <a:spcBef>
              <a:spcPct val="0"/>
            </a:spcBef>
            <a:spcAft>
              <a:spcPct val="15000"/>
            </a:spcAft>
            <a:buChar char="••"/>
          </a:pPr>
          <a:r>
            <a:rPr lang="ru-RU" sz="1800" kern="1200" dirty="0" smtClean="0"/>
            <a:t>Выражение одобрения важно по многим параметрам: оно закре­пляет правильные модели поведения ребенка (например, активное участие в уроке, помощь одноклассникам), позволяет почувствовать собственную значимость, мотивирует к развитию. Однако многие учителя исповедуют принцип: «Если я не говорю ничего плохого, значит, все хорошо». </a:t>
          </a:r>
          <a:endParaRPr lang="ru-RU" sz="1800" kern="1200" dirty="0"/>
        </a:p>
      </dsp:txBody>
      <dsp:txXfrm>
        <a:off x="0" y="196214"/>
        <a:ext cx="11625942" cy="3257099"/>
      </dsp:txXfrm>
    </dsp:sp>
    <dsp:sp modelId="{7AF8DD47-38F8-4EBF-A8E7-0C6E19003A4A}">
      <dsp:nvSpPr>
        <dsp:cNvPr id="0" name=""/>
        <dsp:cNvSpPr/>
      </dsp:nvSpPr>
      <dsp:spPr>
        <a:xfrm>
          <a:off x="581297" y="33854"/>
          <a:ext cx="8138160" cy="324720"/>
        </a:xfrm>
        <a:prstGeom prst="roundRect">
          <a:avLst/>
        </a:prstGeom>
        <a:solidFill>
          <a:schemeClr val="accent2"/>
        </a:solidFill>
        <a:ln w="15875"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307603" tIns="0" rIns="307603" bIns="0" numCol="1" spcCol="1270" anchor="ctr" anchorCtr="0">
          <a:noAutofit/>
        </a:bodyPr>
        <a:lstStyle/>
        <a:p>
          <a:pPr lvl="0" algn="just" defTabSz="800100">
            <a:lnSpc>
              <a:spcPct val="90000"/>
            </a:lnSpc>
            <a:spcBef>
              <a:spcPct val="0"/>
            </a:spcBef>
            <a:spcAft>
              <a:spcPct val="35000"/>
            </a:spcAft>
          </a:pPr>
          <a:r>
            <a:rPr lang="ru-RU" sz="1800" b="1" kern="1200" dirty="0" smtClean="0"/>
            <a:t>Проблема.</a:t>
          </a:r>
          <a:endParaRPr lang="ru-RU" sz="1800" kern="1200" dirty="0"/>
        </a:p>
      </dsp:txBody>
      <dsp:txXfrm>
        <a:off x="597149" y="49706"/>
        <a:ext cx="8106456" cy="293016"/>
      </dsp:txXfrm>
    </dsp:sp>
    <dsp:sp modelId="{D01BA0C8-0678-4109-9C77-24DB395F2095}">
      <dsp:nvSpPr>
        <dsp:cNvPr id="0" name=""/>
        <dsp:cNvSpPr/>
      </dsp:nvSpPr>
      <dsp:spPr>
        <a:xfrm>
          <a:off x="0" y="3675074"/>
          <a:ext cx="11625942" cy="20097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2302" tIns="229108" rIns="902302" bIns="128016" numCol="1" spcCol="1270" anchor="t" anchorCtr="0">
          <a:noAutofit/>
        </a:bodyPr>
        <a:lstStyle/>
        <a:p>
          <a:pPr marL="171450" lvl="1" indent="-171450" algn="just" defTabSz="800100">
            <a:lnSpc>
              <a:spcPct val="90000"/>
            </a:lnSpc>
            <a:spcBef>
              <a:spcPct val="0"/>
            </a:spcBef>
            <a:spcAft>
              <a:spcPct val="15000"/>
            </a:spcAft>
            <a:buChar char="••"/>
          </a:pPr>
          <a:r>
            <a:rPr lang="ru-RU" sz="1800" kern="1200" dirty="0" smtClean="0"/>
            <a:t>Учителю важно давать положительную оценку ученикам. Но стоит разделять два типа положительной оценки: признание (когда ученик сделал что-то хорошее, но ожидаемое) и похвалу (ученик превзошел ожидания).</a:t>
          </a:r>
          <a:endParaRPr lang="ru-RU" sz="1800" kern="1200" dirty="0"/>
        </a:p>
        <a:p>
          <a:pPr marL="171450" lvl="1" indent="-171450" algn="just" defTabSz="800100">
            <a:lnSpc>
              <a:spcPct val="90000"/>
            </a:lnSpc>
            <a:spcBef>
              <a:spcPct val="0"/>
            </a:spcBef>
            <a:spcAft>
              <a:spcPct val="15000"/>
            </a:spcAft>
            <a:buChar char="••"/>
          </a:pPr>
          <a:r>
            <a:rPr lang="ru-RU" sz="1800" b="1" i="1" kern="1200" dirty="0" smtClean="0"/>
            <a:t>Реакция учителя должна быть адекватна размеру события</a:t>
          </a:r>
          <a:r>
            <a:rPr lang="ru-RU" sz="1800" kern="1200" dirty="0" smtClean="0"/>
            <a:t>. </a:t>
          </a:r>
          <a:endParaRPr lang="ru-RU" sz="1800" kern="1200" dirty="0"/>
        </a:p>
        <a:p>
          <a:pPr marL="171450" lvl="1" indent="-171450" algn="just" defTabSz="800100">
            <a:lnSpc>
              <a:spcPct val="90000"/>
            </a:lnSpc>
            <a:spcBef>
              <a:spcPct val="0"/>
            </a:spcBef>
            <a:spcAft>
              <a:spcPct val="15000"/>
            </a:spcAft>
            <a:buChar char="••"/>
          </a:pPr>
          <a:r>
            <a:rPr lang="ru-RU" sz="1800" kern="1200" smtClean="0"/>
            <a:t>Другой важный (хотя и сложнее оцениваемый пункт) — это </a:t>
          </a:r>
          <a:r>
            <a:rPr lang="ru-RU" sz="1800" b="1" i="1" kern="1200" smtClean="0"/>
            <a:t>искренность похвалы</a:t>
          </a:r>
          <a:r>
            <a:rPr lang="ru-RU" sz="1800" kern="1200" smtClean="0"/>
            <a:t>. </a:t>
          </a:r>
          <a:endParaRPr lang="ru-RU" sz="1800" kern="1200" dirty="0"/>
        </a:p>
        <a:p>
          <a:pPr marL="171450" lvl="1" indent="-171450" algn="just" defTabSz="800100">
            <a:lnSpc>
              <a:spcPct val="90000"/>
            </a:lnSpc>
            <a:spcBef>
              <a:spcPct val="0"/>
            </a:spcBef>
            <a:spcAft>
              <a:spcPct val="15000"/>
            </a:spcAft>
            <a:buChar char="••"/>
          </a:pPr>
          <a:r>
            <a:rPr lang="ru-RU" sz="1800" b="1" i="1" kern="1200" smtClean="0"/>
            <a:t>Еще одно табу — хвалить одного ребенка, чтобы унизить другого </a:t>
          </a:r>
          <a:endParaRPr lang="ru-RU" sz="1800" kern="1200" dirty="0"/>
        </a:p>
      </dsp:txBody>
      <dsp:txXfrm>
        <a:off x="0" y="3675074"/>
        <a:ext cx="11625942" cy="2009700"/>
      </dsp:txXfrm>
    </dsp:sp>
    <dsp:sp modelId="{CFD70B1F-F822-475F-9751-ABA345797922}">
      <dsp:nvSpPr>
        <dsp:cNvPr id="0" name=""/>
        <dsp:cNvSpPr/>
      </dsp:nvSpPr>
      <dsp:spPr>
        <a:xfrm>
          <a:off x="581297" y="3512714"/>
          <a:ext cx="8138160" cy="3247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603" tIns="0" rIns="307603" bIns="0" numCol="1" spcCol="1270" anchor="ctr" anchorCtr="0">
          <a:noAutofit/>
        </a:bodyPr>
        <a:lstStyle/>
        <a:p>
          <a:pPr lvl="0" algn="just" defTabSz="800100">
            <a:lnSpc>
              <a:spcPct val="90000"/>
            </a:lnSpc>
            <a:spcBef>
              <a:spcPct val="0"/>
            </a:spcBef>
            <a:spcAft>
              <a:spcPct val="35000"/>
            </a:spcAft>
          </a:pPr>
          <a:r>
            <a:rPr lang="ru-RU" sz="1800" b="1" kern="1200" smtClean="0"/>
            <a:t>Возможные решения проблемы </a:t>
          </a:r>
          <a:endParaRPr lang="ru-RU" sz="1800" kern="1200"/>
        </a:p>
      </dsp:txBody>
      <dsp:txXfrm>
        <a:off x="597149" y="3528566"/>
        <a:ext cx="8106456" cy="29301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80234-2DBB-47EB-B0B1-3C3972C12457}">
      <dsp:nvSpPr>
        <dsp:cNvPr id="0" name=""/>
        <dsp:cNvSpPr/>
      </dsp:nvSpPr>
      <dsp:spPr>
        <a:xfrm>
          <a:off x="55" y="33022"/>
          <a:ext cx="5323428" cy="576000"/>
        </a:xfrm>
        <a:prstGeom prst="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w="12700" cap="flat" cmpd="sng" algn="ctr">
          <a:solidFill>
            <a:schemeClr val="accent4">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ru-RU" sz="2000" kern="1200" dirty="0" smtClean="0"/>
            <a:t>Метафоры. </a:t>
          </a:r>
          <a:endParaRPr lang="ru-RU" sz="2000" kern="1200" dirty="0"/>
        </a:p>
      </dsp:txBody>
      <dsp:txXfrm>
        <a:off x="55" y="33022"/>
        <a:ext cx="5323428" cy="576000"/>
      </dsp:txXfrm>
    </dsp:sp>
    <dsp:sp modelId="{2B3DF58E-6948-466B-8BE4-2A6BC74E4F14}">
      <dsp:nvSpPr>
        <dsp:cNvPr id="0" name=""/>
        <dsp:cNvSpPr/>
      </dsp:nvSpPr>
      <dsp:spPr>
        <a:xfrm>
          <a:off x="55" y="609022"/>
          <a:ext cx="5323428" cy="2511674"/>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ru-RU" sz="2000" kern="1200" smtClean="0"/>
            <a:t>Ученики более эмоционально и живо воспринимают похвалу, если это не обычная фраза, а образное сравнение или метафора («Круто! </a:t>
          </a:r>
          <a:r>
            <a:rPr lang="ru-RU" sz="2000" kern="1200" dirty="0" smtClean="0"/>
            <a:t>Это как запуск первого человека в космос!»).</a:t>
          </a:r>
          <a:endParaRPr lang="ru-RU" sz="2000" kern="1200" dirty="0"/>
        </a:p>
      </dsp:txBody>
      <dsp:txXfrm>
        <a:off x="55" y="609022"/>
        <a:ext cx="5323428" cy="2511674"/>
      </dsp:txXfrm>
    </dsp:sp>
    <dsp:sp modelId="{F6A7FB16-FD97-4F41-AD03-0AFE72799E7F}">
      <dsp:nvSpPr>
        <dsp:cNvPr id="0" name=""/>
        <dsp:cNvSpPr/>
      </dsp:nvSpPr>
      <dsp:spPr>
        <a:xfrm>
          <a:off x="6068764" y="33022"/>
          <a:ext cx="5323428" cy="576000"/>
        </a:xfrm>
        <a:prstGeom prst="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w="12700" cap="flat" cmpd="sng" algn="ctr">
          <a:solidFill>
            <a:schemeClr val="accent4">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ru-RU" sz="2000" kern="1200" dirty="0" smtClean="0"/>
            <a:t>Поощрения от класса. </a:t>
          </a:r>
          <a:endParaRPr lang="ru-RU" sz="2000" kern="1200" dirty="0"/>
        </a:p>
      </dsp:txBody>
      <dsp:txXfrm>
        <a:off x="6068764" y="33022"/>
        <a:ext cx="5323428" cy="576000"/>
      </dsp:txXfrm>
    </dsp:sp>
    <dsp:sp modelId="{1AA6343C-B26A-43A2-AE5D-65AB4B8602C5}">
      <dsp:nvSpPr>
        <dsp:cNvPr id="0" name=""/>
        <dsp:cNvSpPr/>
      </dsp:nvSpPr>
      <dsp:spPr>
        <a:xfrm>
          <a:off x="6068764" y="609022"/>
          <a:ext cx="5323428" cy="2511674"/>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ru-RU" sz="2000" kern="1200" smtClean="0"/>
            <a:t>Можно </a:t>
          </a:r>
          <a:r>
            <a:rPr lang="ru-RU" sz="2000" kern="1200" dirty="0" smtClean="0"/>
            <a:t>продумать какой-либо ритуал, который выполняет весь класс для «награды» отличившемуся ученику. Например, если ответ действительно выдающийся, то другие дети по команде учителя выполняют какое-то действие (хлопают в ладоши, кричат что-то поддерживающее).</a:t>
          </a:r>
          <a:endParaRPr lang="ru-RU" sz="2000" kern="1200" dirty="0"/>
        </a:p>
      </dsp:txBody>
      <dsp:txXfrm>
        <a:off x="6068764" y="609022"/>
        <a:ext cx="5323428" cy="251167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BAA5F5-CE2B-4E61-A50C-218344D730D0}">
      <dsp:nvSpPr>
        <dsp:cNvPr id="0" name=""/>
        <dsp:cNvSpPr/>
      </dsp:nvSpPr>
      <dsp:spPr>
        <a:xfrm>
          <a:off x="0" y="60073"/>
          <a:ext cx="11698515" cy="623610"/>
        </a:xfrm>
        <a:prstGeom prst="roundRect">
          <a:avLst/>
        </a:prstGeom>
        <a:solidFill>
          <a:schemeClr val="accent2"/>
        </a:solidFill>
        <a:ln w="15875"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99060" tIns="99060" rIns="99060" bIns="99060" numCol="1" spcCol="1270" anchor="ctr" anchorCtr="0">
          <a:noAutofit/>
        </a:bodyPr>
        <a:lstStyle/>
        <a:p>
          <a:pPr lvl="0" algn="just" defTabSz="1155700">
            <a:lnSpc>
              <a:spcPct val="90000"/>
            </a:lnSpc>
            <a:spcBef>
              <a:spcPct val="0"/>
            </a:spcBef>
            <a:spcAft>
              <a:spcPct val="35000"/>
            </a:spcAft>
          </a:pPr>
          <a:r>
            <a:rPr lang="ru-RU" sz="2600" b="1" kern="1200" dirty="0" smtClean="0"/>
            <a:t>Проблема.</a:t>
          </a:r>
          <a:endParaRPr lang="ru-RU" sz="2600" kern="1200" dirty="0"/>
        </a:p>
      </dsp:txBody>
      <dsp:txXfrm>
        <a:off x="30442" y="90515"/>
        <a:ext cx="11637631" cy="562726"/>
      </dsp:txXfrm>
    </dsp:sp>
    <dsp:sp modelId="{A9591C96-CEFB-49D3-8031-8E05FCE2B4E0}">
      <dsp:nvSpPr>
        <dsp:cNvPr id="0" name=""/>
        <dsp:cNvSpPr/>
      </dsp:nvSpPr>
      <dsp:spPr>
        <a:xfrm>
          <a:off x="0" y="683683"/>
          <a:ext cx="11698515" cy="1533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1428" tIns="33020" rIns="184912" bIns="33020" numCol="1" spcCol="1270" anchor="t" anchorCtr="0">
          <a:noAutofit/>
        </a:bodyPr>
        <a:lstStyle/>
        <a:p>
          <a:pPr marL="228600" lvl="1" indent="-228600" algn="just" defTabSz="889000">
            <a:lnSpc>
              <a:spcPct val="90000"/>
            </a:lnSpc>
            <a:spcBef>
              <a:spcPct val="0"/>
            </a:spcBef>
            <a:spcAft>
              <a:spcPct val="20000"/>
            </a:spcAft>
            <a:buChar char="••"/>
          </a:pPr>
          <a:r>
            <a:rPr lang="ru-RU" sz="2000" b="1" kern="1200" dirty="0" smtClean="0"/>
            <a:t> </a:t>
          </a:r>
          <a:r>
            <a:rPr lang="ru-RU" sz="2000" kern="1200" dirty="0" smtClean="0"/>
            <a:t>Объяснение причин поощрения или наказания — еще более редкое речевое действие учителей. Похвалил — уже хорошо, пускай ученик порадуется. Наказал — значит, были на то причины. </a:t>
          </a:r>
          <a:endParaRPr lang="ru-RU" sz="2000" kern="1200" dirty="0"/>
        </a:p>
        <a:p>
          <a:pPr marL="228600" lvl="1" indent="-228600" algn="just" defTabSz="889000">
            <a:lnSpc>
              <a:spcPct val="90000"/>
            </a:lnSpc>
            <a:spcBef>
              <a:spcPct val="0"/>
            </a:spcBef>
            <a:spcAft>
              <a:spcPct val="20000"/>
            </a:spcAft>
            <a:buChar char="••"/>
          </a:pPr>
          <a:r>
            <a:rPr lang="ru-RU" sz="2000" kern="1200" dirty="0" smtClean="0"/>
            <a:t>Обратимся к ситуации: ученик отвлекается, учитель периодически делает замечания, это плохо работает, наконец, учитель разряжает накопившееся раздражение в гневной тираде. Начнет ли после этого ученик вести себя лучше? Если и да, то ненадолго, пока страх не пройдет. </a:t>
          </a:r>
          <a:endParaRPr lang="ru-RU" sz="2000" kern="1200" dirty="0"/>
        </a:p>
      </dsp:txBody>
      <dsp:txXfrm>
        <a:off x="0" y="683683"/>
        <a:ext cx="11698515" cy="1533870"/>
      </dsp:txXfrm>
    </dsp:sp>
    <dsp:sp modelId="{A7E9239F-E17B-45B7-9249-C1D0A72604B3}">
      <dsp:nvSpPr>
        <dsp:cNvPr id="0" name=""/>
        <dsp:cNvSpPr/>
      </dsp:nvSpPr>
      <dsp:spPr>
        <a:xfrm>
          <a:off x="0" y="2217553"/>
          <a:ext cx="11698515" cy="62361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just" defTabSz="1155700">
            <a:lnSpc>
              <a:spcPct val="90000"/>
            </a:lnSpc>
            <a:spcBef>
              <a:spcPct val="0"/>
            </a:spcBef>
            <a:spcAft>
              <a:spcPct val="35000"/>
            </a:spcAft>
          </a:pPr>
          <a:r>
            <a:rPr lang="ru-RU" sz="2600" b="1" kern="1200" dirty="0" smtClean="0"/>
            <a:t>Возможные решения </a:t>
          </a:r>
          <a:endParaRPr lang="ru-RU" sz="2600" kern="1200" dirty="0"/>
        </a:p>
      </dsp:txBody>
      <dsp:txXfrm>
        <a:off x="30442" y="2247995"/>
        <a:ext cx="11637631" cy="562726"/>
      </dsp:txXfrm>
    </dsp:sp>
    <dsp:sp modelId="{8D965AD2-A4FC-467E-9BF7-FABB9DC5BAC0}">
      <dsp:nvSpPr>
        <dsp:cNvPr id="0" name=""/>
        <dsp:cNvSpPr/>
      </dsp:nvSpPr>
      <dsp:spPr>
        <a:xfrm>
          <a:off x="0" y="2841163"/>
          <a:ext cx="11698515" cy="2744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1428" tIns="33020" rIns="184912" bIns="33020" numCol="1" spcCol="1270" anchor="t" anchorCtr="0">
          <a:noAutofit/>
        </a:bodyPr>
        <a:lstStyle/>
        <a:p>
          <a:pPr marL="228600" lvl="1" indent="-228600" algn="just" defTabSz="889000">
            <a:lnSpc>
              <a:spcPct val="90000"/>
            </a:lnSpc>
            <a:spcBef>
              <a:spcPct val="0"/>
            </a:spcBef>
            <a:spcAft>
              <a:spcPct val="20000"/>
            </a:spcAft>
            <a:buChar char="••"/>
          </a:pPr>
          <a:r>
            <a:rPr lang="ru-RU" sz="2000" kern="1200" dirty="0" smtClean="0"/>
            <a:t>Во-первых, важно ясно представлять себе ожидания от детей. На­пример, если на уроке до этого вы говорили, что у ученика на столе должна быть книга, ручка и карандаш, можно похвалить тех детей, у которых все это есть. Если хотите поощрить хорошее поведение, можно заострить внимание на наблюдаемых деталях («Я очень рада тому, что Стас внимателен на уроке. Он сидит ровно и смотрит на меня»).</a:t>
          </a:r>
          <a:endParaRPr lang="ru-RU" sz="2000" kern="1200" dirty="0"/>
        </a:p>
        <a:p>
          <a:pPr marL="228600" lvl="1" indent="-228600" algn="just" defTabSz="889000">
            <a:lnSpc>
              <a:spcPct val="90000"/>
            </a:lnSpc>
            <a:spcBef>
              <a:spcPct val="0"/>
            </a:spcBef>
            <a:spcAft>
              <a:spcPct val="20000"/>
            </a:spcAft>
            <a:buChar char="••"/>
          </a:pPr>
          <a:r>
            <a:rPr lang="ru-RU" sz="2000" kern="1200" dirty="0" smtClean="0"/>
            <a:t>Во-вторых, нужно постоянно тренироваться в том, чтобы продол­жать те фразы похвалы, о которых шла речь в прошлой главе («Я вижу твой прогресс в умении решать примеры с дробями»). </a:t>
          </a:r>
          <a:endParaRPr lang="ru-RU" sz="2000" kern="1200" dirty="0"/>
        </a:p>
        <a:p>
          <a:pPr marL="228600" lvl="1" indent="-228600" algn="just" defTabSz="889000">
            <a:lnSpc>
              <a:spcPct val="90000"/>
            </a:lnSpc>
            <a:spcBef>
              <a:spcPct val="0"/>
            </a:spcBef>
            <a:spcAft>
              <a:spcPct val="20000"/>
            </a:spcAft>
            <a:buChar char="••"/>
          </a:pPr>
          <a:r>
            <a:rPr lang="ru-RU" sz="2000" kern="1200" dirty="0" smtClean="0"/>
            <a:t>В-третьих, если кто-то наблюдает за уроком и способами выраже­ния похвалы, то можно фиксировать удачные варианты и применять их на последующих занятиях.</a:t>
          </a:r>
          <a:endParaRPr lang="ru-RU" sz="2000" kern="1200" dirty="0"/>
        </a:p>
      </dsp:txBody>
      <dsp:txXfrm>
        <a:off x="0" y="2841163"/>
        <a:ext cx="11698515" cy="274482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D0980-D8FE-4E7F-8433-76C9FDEBD294}">
      <dsp:nvSpPr>
        <dsp:cNvPr id="0" name=""/>
        <dsp:cNvSpPr/>
      </dsp:nvSpPr>
      <dsp:spPr>
        <a:xfrm>
          <a:off x="0" y="235717"/>
          <a:ext cx="11742057" cy="21829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1314" tIns="229108" rIns="911314" bIns="128016" numCol="1" spcCol="1270" anchor="t" anchorCtr="0">
          <a:noAutofit/>
        </a:bodyPr>
        <a:lstStyle/>
        <a:p>
          <a:pPr marL="171450" lvl="1" indent="-171450" algn="just" defTabSz="800100">
            <a:lnSpc>
              <a:spcPct val="90000"/>
            </a:lnSpc>
            <a:spcBef>
              <a:spcPct val="0"/>
            </a:spcBef>
            <a:spcAft>
              <a:spcPct val="15000"/>
            </a:spcAft>
            <a:buChar char="••"/>
          </a:pPr>
          <a:r>
            <a:rPr lang="ru-RU" sz="1800" kern="1200" smtClean="0"/>
            <a:t>Есть много причин, по которым слабые ученики не участвуют в уроке: отсутствие интереса, слишком сложный матери­ал, высокий темп урока, неверие в свои силы и пр. </a:t>
          </a:r>
          <a:r>
            <a:rPr lang="ru-RU" sz="1800" kern="1200" dirty="0" smtClean="0"/>
            <a:t>Но какой бы ни была причина, «отсутствие» ученика на уроке приводит в какой-то момент к такому отставанию от сверстников, которое потом уже невозможно наверстать. </a:t>
          </a:r>
          <a:endParaRPr lang="ru-RU" sz="1800" kern="1200" dirty="0"/>
        </a:p>
        <a:p>
          <a:pPr marL="171450" lvl="1" indent="-171450" algn="just" defTabSz="800100">
            <a:lnSpc>
              <a:spcPct val="90000"/>
            </a:lnSpc>
            <a:spcBef>
              <a:spcPct val="0"/>
            </a:spcBef>
            <a:spcAft>
              <a:spcPct val="15000"/>
            </a:spcAft>
            <a:buChar char="••"/>
          </a:pPr>
          <a:r>
            <a:rPr lang="ru-RU" sz="1800" kern="1200" dirty="0" smtClean="0"/>
            <a:t>Часто в старших классах даже довольно сильные ученики так нагру­жены подготовкой к итоговым экзаменам, что предпочитают концент­рироваться лишь на нескольких предметах и игнорируют все другие. </a:t>
          </a:r>
          <a:endParaRPr lang="ru-RU" sz="1800" kern="1200" dirty="0"/>
        </a:p>
      </dsp:txBody>
      <dsp:txXfrm>
        <a:off x="0" y="235717"/>
        <a:ext cx="11742057" cy="2182950"/>
      </dsp:txXfrm>
    </dsp:sp>
    <dsp:sp modelId="{90048255-748D-47B8-B309-A1B3E25E088F}">
      <dsp:nvSpPr>
        <dsp:cNvPr id="0" name=""/>
        <dsp:cNvSpPr/>
      </dsp:nvSpPr>
      <dsp:spPr>
        <a:xfrm>
          <a:off x="587102" y="73357"/>
          <a:ext cx="8219439" cy="324720"/>
        </a:xfrm>
        <a:prstGeom prst="roundRect">
          <a:avLst/>
        </a:prstGeom>
        <a:solidFill>
          <a:schemeClr val="accent2"/>
        </a:solidFill>
        <a:ln w="15875"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310675" tIns="0" rIns="310675" bIns="0" numCol="1" spcCol="1270" anchor="ctr" anchorCtr="0">
          <a:noAutofit/>
        </a:bodyPr>
        <a:lstStyle/>
        <a:p>
          <a:pPr lvl="0" algn="just" defTabSz="800100">
            <a:lnSpc>
              <a:spcPct val="90000"/>
            </a:lnSpc>
            <a:spcBef>
              <a:spcPct val="0"/>
            </a:spcBef>
            <a:spcAft>
              <a:spcPct val="35000"/>
            </a:spcAft>
          </a:pPr>
          <a:r>
            <a:rPr lang="ru-RU" sz="1800" b="1" kern="1200" dirty="0" smtClean="0"/>
            <a:t>Проблема. </a:t>
          </a:r>
          <a:endParaRPr lang="ru-RU" sz="1800" kern="1200" dirty="0"/>
        </a:p>
      </dsp:txBody>
      <dsp:txXfrm>
        <a:off x="602954" y="89209"/>
        <a:ext cx="8187735" cy="293016"/>
      </dsp:txXfrm>
    </dsp:sp>
    <dsp:sp modelId="{2DC9DF94-E748-4B2C-BF48-44089A2A3E13}">
      <dsp:nvSpPr>
        <dsp:cNvPr id="0" name=""/>
        <dsp:cNvSpPr/>
      </dsp:nvSpPr>
      <dsp:spPr>
        <a:xfrm>
          <a:off x="0" y="2851439"/>
          <a:ext cx="11742057" cy="277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67ACBF-7C42-4540-97B7-FC8CBAA85BA4}">
      <dsp:nvSpPr>
        <dsp:cNvPr id="0" name=""/>
        <dsp:cNvSpPr/>
      </dsp:nvSpPr>
      <dsp:spPr>
        <a:xfrm>
          <a:off x="587102" y="2478067"/>
          <a:ext cx="10752178" cy="53573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0675" tIns="0" rIns="310675" bIns="0" numCol="1" spcCol="1270" anchor="ctr" anchorCtr="0">
          <a:noAutofit/>
        </a:bodyPr>
        <a:lstStyle/>
        <a:p>
          <a:pPr lvl="0" algn="just" defTabSz="800100">
            <a:lnSpc>
              <a:spcPct val="90000"/>
            </a:lnSpc>
            <a:spcBef>
              <a:spcPct val="0"/>
            </a:spcBef>
            <a:spcAft>
              <a:spcPct val="35000"/>
            </a:spcAft>
          </a:pPr>
          <a:r>
            <a:rPr lang="ru-RU" sz="1800" kern="1200" dirty="0" smtClean="0"/>
            <a:t>Задача хорошего учителя — показать, что он ожидает работы и включенности от каждого ученика в меру его способностей. </a:t>
          </a:r>
          <a:endParaRPr lang="ru-RU" sz="1800" kern="1200" dirty="0"/>
        </a:p>
      </dsp:txBody>
      <dsp:txXfrm>
        <a:off x="613254" y="2504219"/>
        <a:ext cx="10699874" cy="483428"/>
      </dsp:txXfrm>
    </dsp:sp>
    <dsp:sp modelId="{8B7EECF0-C336-46C4-A726-442078CAE6A8}">
      <dsp:nvSpPr>
        <dsp:cNvPr id="0" name=""/>
        <dsp:cNvSpPr/>
      </dsp:nvSpPr>
      <dsp:spPr>
        <a:xfrm>
          <a:off x="0" y="3350399"/>
          <a:ext cx="11742057" cy="24255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1314" tIns="229108" rIns="911314" bIns="128016" numCol="1" spcCol="1270" anchor="t" anchorCtr="0">
          <a:noAutofit/>
        </a:bodyPr>
        <a:lstStyle/>
        <a:p>
          <a:pPr marL="171450" lvl="1" indent="-171450" algn="just" defTabSz="800100">
            <a:lnSpc>
              <a:spcPct val="90000"/>
            </a:lnSpc>
            <a:spcBef>
              <a:spcPct val="0"/>
            </a:spcBef>
            <a:spcAft>
              <a:spcPct val="15000"/>
            </a:spcAft>
            <a:buChar char="••"/>
          </a:pPr>
          <a:r>
            <a:rPr lang="ru-RU" sz="1800" kern="1200" dirty="0" smtClean="0"/>
            <a:t>А. </a:t>
          </a:r>
          <a:r>
            <a:rPr lang="ru-RU" sz="1800" kern="1200" dirty="0" err="1" smtClean="0"/>
            <a:t>Гин</a:t>
          </a:r>
          <a:r>
            <a:rPr lang="ru-RU" sz="1800" kern="1200" dirty="0" smtClean="0"/>
            <a:t> предлагает педагогический прием «Минимальный уровень». Это значит, что когда учитель задает домашнее задание, в нем всегда есть очень легкая часть, которая по силам всем ученикам. Ученику нужно проявить лишь немного стараний, чтобы справиться с заданием, но это легкое задание обязательно для всех. Учитель предупреждает детей: если задание окажется слишком трудным, нужно только искренне попытаться сделать это. </a:t>
          </a:r>
          <a:endParaRPr lang="ru-RU" sz="1800" kern="1200" dirty="0"/>
        </a:p>
        <a:p>
          <a:pPr marL="171450" lvl="1" indent="-171450" algn="just" defTabSz="800100">
            <a:lnSpc>
              <a:spcPct val="90000"/>
            </a:lnSpc>
            <a:spcBef>
              <a:spcPct val="0"/>
            </a:spcBef>
            <a:spcAft>
              <a:spcPct val="15000"/>
            </a:spcAft>
            <a:buChar char="••"/>
          </a:pPr>
          <a:r>
            <a:rPr lang="ru-RU" sz="1800" kern="1200" dirty="0" smtClean="0"/>
            <a:t>Способствовать вовлеченности слабых в работу урока могут и дру­гие различные методы опроса (например, холодный </a:t>
          </a:r>
          <a:r>
            <a:rPr lang="ru-RU" sz="1800" kern="1200" dirty="0" err="1" smtClean="0"/>
            <a:t>обзвон</a:t>
          </a:r>
          <a:r>
            <a:rPr lang="ru-RU" sz="1800" kern="1200" dirty="0" smtClean="0"/>
            <a:t> или ответ хором — это тоже подсказки, как сделать опрос подходящим для учеников разного уровня)</a:t>
          </a:r>
          <a:endParaRPr lang="ru-RU" sz="1800" kern="1200" dirty="0"/>
        </a:p>
      </dsp:txBody>
      <dsp:txXfrm>
        <a:off x="0" y="3350399"/>
        <a:ext cx="11742057" cy="2425500"/>
      </dsp:txXfrm>
    </dsp:sp>
    <dsp:sp modelId="{0306AAB1-9B8D-4A49-8DB8-C729EC9AE573}">
      <dsp:nvSpPr>
        <dsp:cNvPr id="0" name=""/>
        <dsp:cNvSpPr/>
      </dsp:nvSpPr>
      <dsp:spPr>
        <a:xfrm>
          <a:off x="587102" y="3188039"/>
          <a:ext cx="8219439" cy="3247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0675" tIns="0" rIns="310675" bIns="0" numCol="1" spcCol="1270" anchor="ctr" anchorCtr="0">
          <a:noAutofit/>
        </a:bodyPr>
        <a:lstStyle/>
        <a:p>
          <a:pPr lvl="0" algn="just" defTabSz="800100">
            <a:lnSpc>
              <a:spcPct val="90000"/>
            </a:lnSpc>
            <a:spcBef>
              <a:spcPct val="0"/>
            </a:spcBef>
            <a:spcAft>
              <a:spcPct val="35000"/>
            </a:spcAft>
          </a:pPr>
          <a:r>
            <a:rPr lang="ru-RU" sz="1800" b="1" kern="1200" dirty="0" smtClean="0"/>
            <a:t>Возможные решения </a:t>
          </a:r>
          <a:endParaRPr lang="ru-RU" sz="1800" kern="1200" dirty="0"/>
        </a:p>
      </dsp:txBody>
      <dsp:txXfrm>
        <a:off x="602954" y="3203891"/>
        <a:ext cx="8187735" cy="29301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B91FA8-F849-4C2D-A4DF-A1A0202ABE76}">
      <dsp:nvSpPr>
        <dsp:cNvPr id="0" name=""/>
        <dsp:cNvSpPr/>
      </dsp:nvSpPr>
      <dsp:spPr>
        <a:xfrm>
          <a:off x="0" y="107827"/>
          <a:ext cx="11611428" cy="719549"/>
        </a:xfrm>
        <a:prstGeom prst="roundRect">
          <a:avLst/>
        </a:prstGeom>
        <a:solidFill>
          <a:schemeClr val="accent2"/>
        </a:solidFill>
        <a:ln w="15875"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ru-RU" sz="3000" b="1" kern="1200" dirty="0" smtClean="0"/>
            <a:t>Проблема. </a:t>
          </a:r>
          <a:endParaRPr lang="ru-RU" sz="3000" kern="1200" dirty="0"/>
        </a:p>
      </dsp:txBody>
      <dsp:txXfrm>
        <a:off x="35125" y="142952"/>
        <a:ext cx="11541178" cy="649299"/>
      </dsp:txXfrm>
    </dsp:sp>
    <dsp:sp modelId="{101A7371-3357-488D-8842-8CF425A41460}">
      <dsp:nvSpPr>
        <dsp:cNvPr id="0" name=""/>
        <dsp:cNvSpPr/>
      </dsp:nvSpPr>
      <dsp:spPr>
        <a:xfrm>
          <a:off x="0" y="827377"/>
          <a:ext cx="11611428" cy="242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663"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ru-RU" sz="2300" kern="1200" smtClean="0"/>
            <a:t>Часто ученик не может с ходу ответить на постав­ленный вопрос. </a:t>
          </a:r>
          <a:r>
            <a:rPr lang="ru-RU" sz="2300" kern="1200" dirty="0" smtClean="0"/>
            <a:t>Однако можно предположить, что учащийся все же справится с вопросом при некоторой помощи учителя (помните зону ближайшего развития Л. С. Выготского?). </a:t>
          </a:r>
          <a:endParaRPr lang="ru-RU" sz="2300" kern="1200" dirty="0"/>
        </a:p>
        <a:p>
          <a:pPr marL="228600" lvl="1" indent="-228600" algn="l" defTabSz="1022350">
            <a:lnSpc>
              <a:spcPct val="90000"/>
            </a:lnSpc>
            <a:spcBef>
              <a:spcPct val="0"/>
            </a:spcBef>
            <a:spcAft>
              <a:spcPct val="20000"/>
            </a:spcAft>
            <a:buChar char="••"/>
          </a:pPr>
          <a:r>
            <a:rPr lang="ru-RU" sz="2300" kern="1200" dirty="0" smtClean="0"/>
            <a:t>Чтобы ученик задействовал свой потенциал полностью, учитель должен уметь задавать наводящие вопросы и давать подсказки — как раз по уровню этого ученика. Стратегия наводящих вопросов хорошо действует на все группы учеников, так как позволяет ребенку поверить в свою способность справляться с задачей. </a:t>
          </a:r>
          <a:endParaRPr lang="ru-RU" sz="2300" kern="1200" dirty="0"/>
        </a:p>
      </dsp:txBody>
      <dsp:txXfrm>
        <a:off x="0" y="827377"/>
        <a:ext cx="11611428" cy="2421900"/>
      </dsp:txXfrm>
    </dsp:sp>
    <dsp:sp modelId="{42B67E6A-4F02-46F4-9401-6EC2404D19D1}">
      <dsp:nvSpPr>
        <dsp:cNvPr id="0" name=""/>
        <dsp:cNvSpPr/>
      </dsp:nvSpPr>
      <dsp:spPr>
        <a:xfrm>
          <a:off x="0" y="3249277"/>
          <a:ext cx="11611428" cy="7195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ru-RU" sz="3000" b="1" kern="1200" smtClean="0"/>
            <a:t>Возможные решения проблемы </a:t>
          </a:r>
          <a:endParaRPr lang="ru-RU" sz="3000" kern="1200"/>
        </a:p>
      </dsp:txBody>
      <dsp:txXfrm>
        <a:off x="35125" y="3284402"/>
        <a:ext cx="11541178" cy="649299"/>
      </dsp:txXfrm>
    </dsp:sp>
    <dsp:sp modelId="{A7094B3F-B1D1-483E-82CB-0E604099CE23}">
      <dsp:nvSpPr>
        <dsp:cNvPr id="0" name=""/>
        <dsp:cNvSpPr/>
      </dsp:nvSpPr>
      <dsp:spPr>
        <a:xfrm>
          <a:off x="0" y="3968827"/>
          <a:ext cx="11611428" cy="136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663"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ru-RU" sz="2300" kern="1200" dirty="0" smtClean="0"/>
            <a:t>Некоторые люди наделены даром Сократа, когда спрашивающий может формулировать вопросы так, чтобы отвечающий смог дойти до правильного ответа логически. Однако начинающему учителю желательно продумывать при подготовке к уроку не только вопросы, но и возможные подсказки и наводящие фразы.</a:t>
          </a:r>
          <a:endParaRPr lang="ru-RU" sz="2300" kern="1200" dirty="0"/>
        </a:p>
      </dsp:txBody>
      <dsp:txXfrm>
        <a:off x="0" y="3968827"/>
        <a:ext cx="11611428" cy="13662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A00341-9405-4E36-BB11-98EE482B7CF4}">
      <dsp:nvSpPr>
        <dsp:cNvPr id="0" name=""/>
        <dsp:cNvSpPr/>
      </dsp:nvSpPr>
      <dsp:spPr>
        <a:xfrm>
          <a:off x="-6277469" y="-960604"/>
          <a:ext cx="7474720" cy="7474720"/>
        </a:xfrm>
        <a:prstGeom prst="blockArc">
          <a:avLst>
            <a:gd name="adj1" fmla="val 18900000"/>
            <a:gd name="adj2" fmla="val 2700000"/>
            <a:gd name="adj3" fmla="val 289"/>
          </a:avLst>
        </a:prstGeom>
        <a:noFill/>
        <a:ln w="15875"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AD1A17-11B5-4515-BE32-44C6752369D4}">
      <dsp:nvSpPr>
        <dsp:cNvPr id="0" name=""/>
        <dsp:cNvSpPr/>
      </dsp:nvSpPr>
      <dsp:spPr>
        <a:xfrm>
          <a:off x="770827" y="409382"/>
          <a:ext cx="10737730" cy="1402639"/>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1620" tIns="53340" rIns="53340" bIns="53340" numCol="1" spcCol="1270" anchor="ctr" anchorCtr="0">
          <a:noAutofit/>
        </a:bodyPr>
        <a:lstStyle/>
        <a:p>
          <a:pPr lvl="0" algn="l" defTabSz="933450">
            <a:lnSpc>
              <a:spcPct val="90000"/>
            </a:lnSpc>
            <a:spcBef>
              <a:spcPct val="0"/>
            </a:spcBef>
            <a:spcAft>
              <a:spcPct val="35000"/>
            </a:spcAft>
          </a:pPr>
          <a:r>
            <a:rPr lang="ru-RU" sz="2100" b="1" i="1" kern="1200" dirty="0" smtClean="0"/>
            <a:t>Другое обозначение или более подробное объяснение термина</a:t>
          </a:r>
          <a:r>
            <a:rPr lang="ru-RU" sz="2100" kern="1200" dirty="0" smtClean="0"/>
            <a:t>, с которым возникла сложность (например, для вопроса «Назови все существительные в предложении» можно дать пояснение типа «Существительные отвечают на вопросы „Кто?“ или „Что?“, к каким словам в предложении можно поставить такой вопрос?»).</a:t>
          </a:r>
          <a:endParaRPr lang="ru-RU" sz="2100" kern="1200" dirty="0"/>
        </a:p>
      </dsp:txBody>
      <dsp:txXfrm>
        <a:off x="770827" y="409382"/>
        <a:ext cx="10737730" cy="1402639"/>
      </dsp:txXfrm>
    </dsp:sp>
    <dsp:sp modelId="{AE7154AF-FEDC-4C3F-B7D5-6F76BA560D24}">
      <dsp:nvSpPr>
        <dsp:cNvPr id="0" name=""/>
        <dsp:cNvSpPr/>
      </dsp:nvSpPr>
      <dsp:spPr>
        <a:xfrm>
          <a:off x="76638" y="416513"/>
          <a:ext cx="1388378" cy="1388378"/>
        </a:xfrm>
        <a:prstGeom prst="ellipse">
          <a:avLst/>
        </a:prstGeom>
        <a:solidFill>
          <a:schemeClr val="lt1">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AA4B33-68F1-4D31-8B21-0E284D7571ED}">
      <dsp:nvSpPr>
        <dsp:cNvPr id="0" name=""/>
        <dsp:cNvSpPr/>
      </dsp:nvSpPr>
      <dsp:spPr>
        <a:xfrm>
          <a:off x="1174567" y="2221404"/>
          <a:ext cx="10333989" cy="1110702"/>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1620" tIns="53340" rIns="53340" bIns="53340" numCol="1" spcCol="1270" anchor="ctr" anchorCtr="0">
          <a:noAutofit/>
        </a:bodyPr>
        <a:lstStyle/>
        <a:p>
          <a:pPr lvl="0" algn="l" defTabSz="933450">
            <a:lnSpc>
              <a:spcPct val="90000"/>
            </a:lnSpc>
            <a:spcBef>
              <a:spcPct val="0"/>
            </a:spcBef>
            <a:spcAft>
              <a:spcPct val="35000"/>
            </a:spcAft>
          </a:pPr>
          <a:r>
            <a:rPr lang="ru-RU" sz="2100" b="1" i="1" kern="1200" dirty="0" smtClean="0"/>
            <a:t>Подсказать первый шаг</a:t>
          </a:r>
          <a:r>
            <a:rPr lang="ru-RU" sz="2100" kern="1200" dirty="0" smtClean="0"/>
            <a:t>, с чего начать поиск правильного ответа («Сначала попробуй вспомнить, что ты знаешь о существительных»).</a:t>
          </a:r>
          <a:endParaRPr lang="ru-RU" sz="2100" kern="1200" dirty="0"/>
        </a:p>
      </dsp:txBody>
      <dsp:txXfrm>
        <a:off x="1174567" y="2221404"/>
        <a:ext cx="10333989" cy="1110702"/>
      </dsp:txXfrm>
    </dsp:sp>
    <dsp:sp modelId="{53B599CB-3D6D-4A42-81AB-B7889F70E579}">
      <dsp:nvSpPr>
        <dsp:cNvPr id="0" name=""/>
        <dsp:cNvSpPr/>
      </dsp:nvSpPr>
      <dsp:spPr>
        <a:xfrm>
          <a:off x="480378" y="2082567"/>
          <a:ext cx="1388378" cy="1388378"/>
        </a:xfrm>
        <a:prstGeom prst="ellipse">
          <a:avLst/>
        </a:prstGeom>
        <a:solidFill>
          <a:schemeClr val="lt1">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5A491D-FC17-4074-BA1C-B3E6C43CBE5B}">
      <dsp:nvSpPr>
        <dsp:cNvPr id="0" name=""/>
        <dsp:cNvSpPr/>
      </dsp:nvSpPr>
      <dsp:spPr>
        <a:xfrm>
          <a:off x="770827" y="3887458"/>
          <a:ext cx="10737730" cy="1110702"/>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1620" tIns="53340" rIns="53340" bIns="53340" numCol="1" spcCol="1270" anchor="ctr" anchorCtr="0">
          <a:noAutofit/>
        </a:bodyPr>
        <a:lstStyle/>
        <a:p>
          <a:pPr lvl="0" algn="l" defTabSz="933450">
            <a:lnSpc>
              <a:spcPct val="90000"/>
            </a:lnSpc>
            <a:spcBef>
              <a:spcPct val="0"/>
            </a:spcBef>
            <a:spcAft>
              <a:spcPct val="35000"/>
            </a:spcAft>
          </a:pPr>
          <a:r>
            <a:rPr lang="ru-RU" sz="2100" b="1" i="1" kern="1200" dirty="0" smtClean="0"/>
            <a:t>Подсказка, где искать правильный ответ </a:t>
          </a:r>
          <a:r>
            <a:rPr lang="ru-RU" sz="2100" kern="1200" dirty="0" smtClean="0"/>
            <a:t>(«Смотри, на доске описано, чем отличаются существительные от глаголов, на левой стороне доски…»).</a:t>
          </a:r>
          <a:endParaRPr lang="ru-RU" sz="2100" kern="1200" dirty="0"/>
        </a:p>
      </dsp:txBody>
      <dsp:txXfrm>
        <a:off x="770827" y="3887458"/>
        <a:ext cx="10737730" cy="1110702"/>
      </dsp:txXfrm>
    </dsp:sp>
    <dsp:sp modelId="{907404C5-7D0A-4DA4-9CBC-E33704FEC9E6}">
      <dsp:nvSpPr>
        <dsp:cNvPr id="0" name=""/>
        <dsp:cNvSpPr/>
      </dsp:nvSpPr>
      <dsp:spPr>
        <a:xfrm>
          <a:off x="76638" y="3748620"/>
          <a:ext cx="1388378" cy="1388378"/>
        </a:xfrm>
        <a:prstGeom prst="ellipse">
          <a:avLst/>
        </a:prstGeom>
        <a:solidFill>
          <a:schemeClr val="lt1">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6FA6F4-1F77-4313-9FF6-DA4C2A26833A}">
      <dsp:nvSpPr>
        <dsp:cNvPr id="0" name=""/>
        <dsp:cNvSpPr/>
      </dsp:nvSpPr>
      <dsp:spPr>
        <a:xfrm>
          <a:off x="0" y="385034"/>
          <a:ext cx="11654972" cy="24538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4555" tIns="395732" rIns="904555" bIns="135128" numCol="1" spcCol="1270" anchor="t" anchorCtr="0">
          <a:noAutofit/>
        </a:bodyPr>
        <a:lstStyle/>
        <a:p>
          <a:pPr marL="171450" lvl="1" indent="-171450" algn="l" defTabSz="844550">
            <a:lnSpc>
              <a:spcPct val="90000"/>
            </a:lnSpc>
            <a:spcBef>
              <a:spcPct val="0"/>
            </a:spcBef>
            <a:spcAft>
              <a:spcPct val="15000"/>
            </a:spcAft>
            <a:buChar char="••"/>
          </a:pPr>
          <a:r>
            <a:rPr lang="ru-RU" sz="1900" kern="1200" smtClean="0"/>
            <a:t>Практически все учителя говорят, что их цель — на­учить учеников самостоятельно думать. </a:t>
          </a:r>
          <a:r>
            <a:rPr lang="ru-RU" sz="1900" kern="1200" dirty="0" smtClean="0"/>
            <a:t>К сожалению, в реальных ситуациях многие педагоги крайне мало для этого делают: в итоге научить думать часто остается лишь пафосным лозунгом. </a:t>
          </a:r>
          <a:endParaRPr lang="ru-RU" sz="1900" kern="1200" dirty="0"/>
        </a:p>
        <a:p>
          <a:pPr marL="171450" lvl="1" indent="-171450" algn="l" defTabSz="844550">
            <a:lnSpc>
              <a:spcPct val="90000"/>
            </a:lnSpc>
            <a:spcBef>
              <a:spcPct val="0"/>
            </a:spcBef>
            <a:spcAft>
              <a:spcPct val="15000"/>
            </a:spcAft>
            <a:buChar char="••"/>
          </a:pPr>
          <a:r>
            <a:rPr lang="ru-RU" sz="1900" kern="1200" dirty="0" smtClean="0"/>
            <a:t>В то же время это высший учительский пилотаж — стимулиро­вать мышление ребенка и задавать ему действительно сложные вопросы. Было бы ошибкой считать, что на сложные вопросы могут отвечать только лучшие ученики. Просто для каждого свой уровень сложности. </a:t>
          </a:r>
          <a:endParaRPr lang="ru-RU" sz="1900" kern="1200" dirty="0"/>
        </a:p>
      </dsp:txBody>
      <dsp:txXfrm>
        <a:off x="0" y="385034"/>
        <a:ext cx="11654972" cy="2453850"/>
      </dsp:txXfrm>
    </dsp:sp>
    <dsp:sp modelId="{67A70F62-C1EE-4CB0-956F-D6DA288E99B0}">
      <dsp:nvSpPr>
        <dsp:cNvPr id="0" name=""/>
        <dsp:cNvSpPr/>
      </dsp:nvSpPr>
      <dsp:spPr>
        <a:xfrm>
          <a:off x="582748" y="104594"/>
          <a:ext cx="8158480" cy="560880"/>
        </a:xfrm>
        <a:prstGeom prst="roundRect">
          <a:avLst/>
        </a:prstGeom>
        <a:solidFill>
          <a:schemeClr val="accent2"/>
        </a:solidFill>
        <a:ln w="15875"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308371" tIns="0" rIns="308371" bIns="0" numCol="1" spcCol="1270" anchor="ctr" anchorCtr="0">
          <a:noAutofit/>
        </a:bodyPr>
        <a:lstStyle/>
        <a:p>
          <a:pPr lvl="0" algn="l" defTabSz="844550">
            <a:lnSpc>
              <a:spcPct val="90000"/>
            </a:lnSpc>
            <a:spcBef>
              <a:spcPct val="0"/>
            </a:spcBef>
            <a:spcAft>
              <a:spcPct val="35000"/>
            </a:spcAft>
          </a:pPr>
          <a:r>
            <a:rPr lang="ru-RU" sz="1900" b="1" kern="1200" dirty="0" smtClean="0"/>
            <a:t>Проблема. </a:t>
          </a:r>
          <a:endParaRPr lang="ru-RU" sz="1900" kern="1200" dirty="0"/>
        </a:p>
      </dsp:txBody>
      <dsp:txXfrm>
        <a:off x="610128" y="131974"/>
        <a:ext cx="8103720" cy="506120"/>
      </dsp:txXfrm>
    </dsp:sp>
    <dsp:sp modelId="{00AEDC41-C8B1-4C56-BAD3-8CED526415A5}">
      <dsp:nvSpPr>
        <dsp:cNvPr id="0" name=""/>
        <dsp:cNvSpPr/>
      </dsp:nvSpPr>
      <dsp:spPr>
        <a:xfrm>
          <a:off x="0" y="3221925"/>
          <a:ext cx="11654972" cy="10773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4555" tIns="395732" rIns="904555" bIns="135128" numCol="1" spcCol="1270" anchor="t" anchorCtr="0">
          <a:noAutofit/>
        </a:bodyPr>
        <a:lstStyle/>
        <a:p>
          <a:pPr marL="171450" lvl="1" indent="-171450" algn="l" defTabSz="844550">
            <a:lnSpc>
              <a:spcPct val="90000"/>
            </a:lnSpc>
            <a:spcBef>
              <a:spcPct val="0"/>
            </a:spcBef>
            <a:spcAft>
              <a:spcPct val="15000"/>
            </a:spcAft>
            <a:buChar char="••"/>
          </a:pPr>
          <a:r>
            <a:rPr lang="ru-RU" sz="1900" kern="1200" dirty="0" smtClean="0"/>
            <a:t>Как правило, вопрос усложняется после того, как ученик дает правильный ответ на первый поставленный вопрос. Можно придерживаться следующего алгоритма:</a:t>
          </a:r>
          <a:endParaRPr lang="ru-RU" sz="1900" kern="1200" dirty="0"/>
        </a:p>
      </dsp:txBody>
      <dsp:txXfrm>
        <a:off x="0" y="3221925"/>
        <a:ext cx="11654972" cy="1077300"/>
      </dsp:txXfrm>
    </dsp:sp>
    <dsp:sp modelId="{AD32D190-1B27-4FE0-B41E-0083C1B82496}">
      <dsp:nvSpPr>
        <dsp:cNvPr id="0" name=""/>
        <dsp:cNvSpPr/>
      </dsp:nvSpPr>
      <dsp:spPr>
        <a:xfrm>
          <a:off x="582748" y="2941485"/>
          <a:ext cx="8158480" cy="5608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371" tIns="0" rIns="308371" bIns="0" numCol="1" spcCol="1270" anchor="ctr" anchorCtr="0">
          <a:noAutofit/>
        </a:bodyPr>
        <a:lstStyle/>
        <a:p>
          <a:pPr lvl="0" algn="l" defTabSz="844550">
            <a:lnSpc>
              <a:spcPct val="90000"/>
            </a:lnSpc>
            <a:spcBef>
              <a:spcPct val="0"/>
            </a:spcBef>
            <a:spcAft>
              <a:spcPct val="35000"/>
            </a:spcAft>
          </a:pPr>
          <a:r>
            <a:rPr lang="ru-RU" sz="1900" b="1" kern="1200" smtClean="0"/>
            <a:t>Возможные решения проблемы </a:t>
          </a:r>
          <a:endParaRPr lang="ru-RU" sz="1900" kern="1200"/>
        </a:p>
      </dsp:txBody>
      <dsp:txXfrm>
        <a:off x="610128" y="2968865"/>
        <a:ext cx="8103720"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03F63-B3D3-44D8-8870-56F9BBE79224}">
      <dsp:nvSpPr>
        <dsp:cNvPr id="0" name=""/>
        <dsp:cNvSpPr/>
      </dsp:nvSpPr>
      <dsp:spPr>
        <a:xfrm>
          <a:off x="0" y="248609"/>
          <a:ext cx="11727809" cy="8662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910208" tIns="229108" rIns="910208" bIns="128016" numCol="1" spcCol="1270" anchor="t" anchorCtr="0">
          <a:noAutofit/>
        </a:bodyPr>
        <a:lstStyle/>
        <a:p>
          <a:pPr marL="171450" lvl="1" indent="-171450" algn="just" defTabSz="800100">
            <a:lnSpc>
              <a:spcPct val="90000"/>
            </a:lnSpc>
            <a:spcBef>
              <a:spcPct val="0"/>
            </a:spcBef>
            <a:spcAft>
              <a:spcPct val="15000"/>
            </a:spcAft>
            <a:buChar char="••"/>
          </a:pPr>
          <a:r>
            <a:rPr lang="ru-RU" sz="1800" kern="1200" smtClean="0"/>
            <a:t>Это ответ на во­просы, что мешает детям учиться, какие аспекты практики работы педагога развиты недостаточно. </a:t>
          </a:r>
          <a:endParaRPr lang="ru-RU" sz="1800" kern="1200"/>
        </a:p>
      </dsp:txBody>
      <dsp:txXfrm>
        <a:off x="0" y="248609"/>
        <a:ext cx="11727809" cy="866250"/>
      </dsp:txXfrm>
    </dsp:sp>
    <dsp:sp modelId="{FB3B8DBF-A037-4FD0-BEF7-A85B8A2E194C}">
      <dsp:nvSpPr>
        <dsp:cNvPr id="0" name=""/>
        <dsp:cNvSpPr/>
      </dsp:nvSpPr>
      <dsp:spPr>
        <a:xfrm>
          <a:off x="586390" y="86249"/>
          <a:ext cx="8209466" cy="32472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10298" tIns="0" rIns="310298" bIns="0" numCol="1" spcCol="1270" anchor="ctr" anchorCtr="0">
          <a:noAutofit/>
        </a:bodyPr>
        <a:lstStyle/>
        <a:p>
          <a:pPr lvl="0" algn="just" defTabSz="800100">
            <a:lnSpc>
              <a:spcPct val="90000"/>
            </a:lnSpc>
            <a:spcBef>
              <a:spcPct val="0"/>
            </a:spcBef>
            <a:spcAft>
              <a:spcPct val="35000"/>
            </a:spcAft>
          </a:pPr>
          <a:r>
            <a:rPr lang="ru-RU" sz="1800" b="1" kern="1200" dirty="0" smtClean="0"/>
            <a:t>1. Определение педагогической проблемы. </a:t>
          </a:r>
          <a:endParaRPr lang="ru-RU" sz="1800" kern="1200" dirty="0"/>
        </a:p>
      </dsp:txBody>
      <dsp:txXfrm>
        <a:off x="602242" y="102101"/>
        <a:ext cx="8177762" cy="293016"/>
      </dsp:txXfrm>
    </dsp:sp>
    <dsp:sp modelId="{A31D1622-6929-48EA-8C8D-BCEC0CB53E83}">
      <dsp:nvSpPr>
        <dsp:cNvPr id="0" name=""/>
        <dsp:cNvSpPr/>
      </dsp:nvSpPr>
      <dsp:spPr>
        <a:xfrm>
          <a:off x="0" y="1336619"/>
          <a:ext cx="11727809" cy="8662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910208" tIns="229108" rIns="910208" bIns="128016" numCol="1" spcCol="1270" anchor="t" anchorCtr="0">
          <a:noAutofit/>
        </a:bodyPr>
        <a:lstStyle/>
        <a:p>
          <a:pPr marL="171450" lvl="1" indent="-171450" algn="just" defTabSz="800100">
            <a:lnSpc>
              <a:spcPct val="90000"/>
            </a:lnSpc>
            <a:spcBef>
              <a:spcPct val="0"/>
            </a:spcBef>
            <a:spcAft>
              <a:spcPct val="15000"/>
            </a:spcAft>
            <a:buChar char="••"/>
          </a:pPr>
          <a:r>
            <a:rPr lang="ru-RU" sz="1800" kern="1200" smtClean="0"/>
            <a:t>Учитель </a:t>
          </a:r>
          <a:r>
            <a:rPr lang="ru-RU" sz="1800" kern="1200" dirty="0" smtClean="0"/>
            <a:t>или группа учителей обсу­ждают собственный опыт или ищут в литературе, как схожие про­блемы могут решаться. </a:t>
          </a:r>
          <a:endParaRPr lang="ru-RU" sz="1800" kern="1200" dirty="0"/>
        </a:p>
      </dsp:txBody>
      <dsp:txXfrm>
        <a:off x="0" y="1336619"/>
        <a:ext cx="11727809" cy="866250"/>
      </dsp:txXfrm>
    </dsp:sp>
    <dsp:sp modelId="{85646390-DE8D-4F2D-9531-B0351F56AC8A}">
      <dsp:nvSpPr>
        <dsp:cNvPr id="0" name=""/>
        <dsp:cNvSpPr/>
      </dsp:nvSpPr>
      <dsp:spPr>
        <a:xfrm>
          <a:off x="586390" y="1174259"/>
          <a:ext cx="8209466" cy="32472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10298" tIns="0" rIns="310298" bIns="0" numCol="1" spcCol="1270" anchor="ctr" anchorCtr="0">
          <a:noAutofit/>
        </a:bodyPr>
        <a:lstStyle/>
        <a:p>
          <a:pPr lvl="0" algn="just" defTabSz="800100">
            <a:lnSpc>
              <a:spcPct val="90000"/>
            </a:lnSpc>
            <a:spcBef>
              <a:spcPct val="0"/>
            </a:spcBef>
            <a:spcAft>
              <a:spcPct val="35000"/>
            </a:spcAft>
          </a:pPr>
          <a:r>
            <a:rPr lang="ru-RU" sz="1800" b="1" kern="1200" dirty="0" smtClean="0"/>
            <a:t>2. Планирование решений. </a:t>
          </a:r>
          <a:endParaRPr lang="ru-RU" sz="1800" kern="1200" dirty="0"/>
        </a:p>
      </dsp:txBody>
      <dsp:txXfrm>
        <a:off x="602242" y="1190111"/>
        <a:ext cx="8177762" cy="293016"/>
      </dsp:txXfrm>
    </dsp:sp>
    <dsp:sp modelId="{1173D109-ECBC-4780-AB41-E9E9124962DD}">
      <dsp:nvSpPr>
        <dsp:cNvPr id="0" name=""/>
        <dsp:cNvSpPr/>
      </dsp:nvSpPr>
      <dsp:spPr>
        <a:xfrm>
          <a:off x="0" y="2424629"/>
          <a:ext cx="11727809" cy="11434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910208" tIns="229108" rIns="910208" bIns="128016" numCol="1" spcCol="1270" anchor="t" anchorCtr="0">
          <a:noAutofit/>
        </a:bodyPr>
        <a:lstStyle/>
        <a:p>
          <a:pPr marL="171450" lvl="1" indent="-171450" algn="just" defTabSz="800100">
            <a:lnSpc>
              <a:spcPct val="90000"/>
            </a:lnSpc>
            <a:spcBef>
              <a:spcPct val="0"/>
            </a:spcBef>
            <a:spcAft>
              <a:spcPct val="15000"/>
            </a:spcAft>
            <a:buChar char="••"/>
          </a:pPr>
          <a:r>
            <a:rPr lang="ru-RU" sz="1800" kern="1200" dirty="0" smtClean="0"/>
            <a:t>Педагоги решают, что будет критерием, индикатором успеха. Какие реакции или действия учеников или учителя позволят понять, что цель достигнута? За чем нужно следить в течение занятия? </a:t>
          </a:r>
          <a:endParaRPr lang="ru-RU" sz="1800" kern="1200" dirty="0"/>
        </a:p>
      </dsp:txBody>
      <dsp:txXfrm>
        <a:off x="0" y="2424629"/>
        <a:ext cx="11727809" cy="1143450"/>
      </dsp:txXfrm>
    </dsp:sp>
    <dsp:sp modelId="{2A40332E-144A-45F6-A6AF-28B051D33B53}">
      <dsp:nvSpPr>
        <dsp:cNvPr id="0" name=""/>
        <dsp:cNvSpPr/>
      </dsp:nvSpPr>
      <dsp:spPr>
        <a:xfrm>
          <a:off x="586390" y="2262269"/>
          <a:ext cx="8209466" cy="32472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10298" tIns="0" rIns="310298" bIns="0" numCol="1" spcCol="1270" anchor="ctr" anchorCtr="0">
          <a:noAutofit/>
        </a:bodyPr>
        <a:lstStyle/>
        <a:p>
          <a:pPr lvl="0" algn="just" defTabSz="800100">
            <a:lnSpc>
              <a:spcPct val="90000"/>
            </a:lnSpc>
            <a:spcBef>
              <a:spcPct val="0"/>
            </a:spcBef>
            <a:spcAft>
              <a:spcPct val="35000"/>
            </a:spcAft>
          </a:pPr>
          <a:r>
            <a:rPr lang="ru-RU" sz="1800" b="1" kern="1200" dirty="0" smtClean="0"/>
            <a:t>3. Составление листов для наблюдений и определение крите­риев успеха. </a:t>
          </a:r>
          <a:endParaRPr lang="ru-RU" sz="1800" kern="1200" dirty="0"/>
        </a:p>
      </dsp:txBody>
      <dsp:txXfrm>
        <a:off x="602242" y="2278121"/>
        <a:ext cx="8177762" cy="293016"/>
      </dsp:txXfrm>
    </dsp:sp>
    <dsp:sp modelId="{27051C88-A5B7-490E-9A3D-D3524900BA15}">
      <dsp:nvSpPr>
        <dsp:cNvPr id="0" name=""/>
        <dsp:cNvSpPr/>
      </dsp:nvSpPr>
      <dsp:spPr>
        <a:xfrm>
          <a:off x="0" y="3789839"/>
          <a:ext cx="11727809" cy="8662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910208" tIns="229108" rIns="910208" bIns="128016" numCol="1" spcCol="1270" anchor="t" anchorCtr="0">
          <a:noAutofit/>
        </a:bodyPr>
        <a:lstStyle/>
        <a:p>
          <a:pPr marL="171450" lvl="1" indent="-171450" algn="just" defTabSz="800100">
            <a:lnSpc>
              <a:spcPct val="90000"/>
            </a:lnSpc>
            <a:spcBef>
              <a:spcPct val="0"/>
            </a:spcBef>
            <a:spcAft>
              <a:spcPct val="15000"/>
            </a:spcAft>
            <a:buChar char="••"/>
          </a:pPr>
          <a:r>
            <a:rPr lang="ru-RU" sz="1800" kern="1200" smtClean="0"/>
            <a:t>На </a:t>
          </a:r>
          <a:r>
            <a:rPr lang="ru-RU" sz="1800" kern="1200" dirty="0" smtClean="0"/>
            <a:t>последующем уроке кто-то из педа­гогов внедряет предложенные идеи, а его коллега наблюдает за происходящим и вносит пометки в лист оценки урока. </a:t>
          </a:r>
          <a:endParaRPr lang="ru-RU" sz="1800" kern="1200" dirty="0"/>
        </a:p>
      </dsp:txBody>
      <dsp:txXfrm>
        <a:off x="0" y="3789839"/>
        <a:ext cx="11727809" cy="866250"/>
      </dsp:txXfrm>
    </dsp:sp>
    <dsp:sp modelId="{29594656-B29D-46D7-849D-AB16CF1DDFDE}">
      <dsp:nvSpPr>
        <dsp:cNvPr id="0" name=""/>
        <dsp:cNvSpPr/>
      </dsp:nvSpPr>
      <dsp:spPr>
        <a:xfrm>
          <a:off x="586390" y="3627479"/>
          <a:ext cx="8209466" cy="32472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10298" tIns="0" rIns="310298" bIns="0" numCol="1" spcCol="1270" anchor="ctr" anchorCtr="0">
          <a:noAutofit/>
        </a:bodyPr>
        <a:lstStyle/>
        <a:p>
          <a:pPr lvl="0" algn="just" defTabSz="800100">
            <a:lnSpc>
              <a:spcPct val="90000"/>
            </a:lnSpc>
            <a:spcBef>
              <a:spcPct val="0"/>
            </a:spcBef>
            <a:spcAft>
              <a:spcPct val="35000"/>
            </a:spcAft>
          </a:pPr>
          <a:r>
            <a:rPr lang="ru-RU" sz="1800" b="1" kern="1200" dirty="0" smtClean="0"/>
            <a:t>4. Наблюдение урока. </a:t>
          </a:r>
          <a:endParaRPr lang="ru-RU" sz="1800" kern="1200" dirty="0"/>
        </a:p>
      </dsp:txBody>
      <dsp:txXfrm>
        <a:off x="602242" y="3643331"/>
        <a:ext cx="8177762" cy="293016"/>
      </dsp:txXfrm>
    </dsp:sp>
    <dsp:sp modelId="{CE57E3E7-2628-4ED6-9DA6-84F53AD3184B}">
      <dsp:nvSpPr>
        <dsp:cNvPr id="0" name=""/>
        <dsp:cNvSpPr/>
      </dsp:nvSpPr>
      <dsp:spPr>
        <a:xfrm>
          <a:off x="0" y="4877849"/>
          <a:ext cx="11727809" cy="8662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910208" tIns="229108" rIns="910208" bIns="128016" numCol="1" spcCol="1270" anchor="t" anchorCtr="0">
          <a:noAutofit/>
        </a:bodyPr>
        <a:lstStyle/>
        <a:p>
          <a:pPr marL="171450" lvl="1" indent="-171450" algn="just" defTabSz="800100">
            <a:lnSpc>
              <a:spcPct val="90000"/>
            </a:lnSpc>
            <a:spcBef>
              <a:spcPct val="0"/>
            </a:spcBef>
            <a:spcAft>
              <a:spcPct val="15000"/>
            </a:spcAft>
            <a:buChar char="••"/>
          </a:pPr>
          <a:r>
            <a:rPr lang="ru-RU" sz="1800" kern="1200" smtClean="0"/>
            <a:t>После </a:t>
          </a:r>
          <a:r>
            <a:rPr lang="ru-RU" sz="1800" kern="1200" dirty="0" smtClean="0"/>
            <a:t>урока происходит обсуждение уро­ка, педагоги обсуждают занятие на основе листа для наблюдений и решают, насколько успешно были достигнуты цели.</a:t>
          </a:r>
          <a:endParaRPr lang="ru-RU" sz="1800" kern="1200" dirty="0"/>
        </a:p>
      </dsp:txBody>
      <dsp:txXfrm>
        <a:off x="0" y="4877849"/>
        <a:ext cx="11727809" cy="866250"/>
      </dsp:txXfrm>
    </dsp:sp>
    <dsp:sp modelId="{BBDD80A6-BEC7-4349-BCA3-054E754CE2DC}">
      <dsp:nvSpPr>
        <dsp:cNvPr id="0" name=""/>
        <dsp:cNvSpPr/>
      </dsp:nvSpPr>
      <dsp:spPr>
        <a:xfrm>
          <a:off x="586390" y="4715489"/>
          <a:ext cx="8209466" cy="32472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10298" tIns="0" rIns="310298" bIns="0" numCol="1" spcCol="1270" anchor="ctr" anchorCtr="0">
          <a:noAutofit/>
        </a:bodyPr>
        <a:lstStyle/>
        <a:p>
          <a:pPr lvl="0" algn="just" defTabSz="800100">
            <a:lnSpc>
              <a:spcPct val="90000"/>
            </a:lnSpc>
            <a:spcBef>
              <a:spcPct val="0"/>
            </a:spcBef>
            <a:spcAft>
              <a:spcPct val="35000"/>
            </a:spcAft>
          </a:pPr>
          <a:r>
            <a:rPr lang="ru-RU" sz="1800" b="1" kern="1200" dirty="0" smtClean="0"/>
            <a:t>5. Обсуждение урока. </a:t>
          </a:r>
          <a:endParaRPr lang="ru-RU" sz="1800" kern="1200" dirty="0"/>
        </a:p>
      </dsp:txBody>
      <dsp:txXfrm>
        <a:off x="602242" y="4731341"/>
        <a:ext cx="8177762" cy="29301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2B7F0-5C29-4DC9-A000-E08AC8C78B37}">
      <dsp:nvSpPr>
        <dsp:cNvPr id="0" name=""/>
        <dsp:cNvSpPr/>
      </dsp:nvSpPr>
      <dsp:spPr>
        <a:xfrm>
          <a:off x="404" y="0"/>
          <a:ext cx="1749106" cy="1468074"/>
        </a:xfrm>
        <a:prstGeom prst="roundRect">
          <a:avLst>
            <a:gd name="adj" fmla="val 10000"/>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1. Задать вопросы, как и почему.</a:t>
          </a:r>
          <a:endParaRPr lang="ru-RU" sz="1600" kern="1200" dirty="0"/>
        </a:p>
      </dsp:txBody>
      <dsp:txXfrm>
        <a:off x="43402" y="42998"/>
        <a:ext cx="1663110" cy="1382078"/>
      </dsp:txXfrm>
    </dsp:sp>
    <dsp:sp modelId="{66DF3ABC-1FC2-40D9-B9F4-6C55A1873BA5}">
      <dsp:nvSpPr>
        <dsp:cNvPr id="0" name=""/>
        <dsp:cNvSpPr/>
      </dsp:nvSpPr>
      <dsp:spPr>
        <a:xfrm>
          <a:off x="1806934" y="662831"/>
          <a:ext cx="121738" cy="142410"/>
        </a:xfrm>
        <a:prstGeom prst="rightArrow">
          <a:avLst>
            <a:gd name="adj1" fmla="val 60000"/>
            <a:gd name="adj2" fmla="val 50000"/>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ru-RU" sz="600" kern="1200"/>
        </a:p>
      </dsp:txBody>
      <dsp:txXfrm>
        <a:off x="1806934" y="691313"/>
        <a:ext cx="85217" cy="85446"/>
      </dsp:txXfrm>
    </dsp:sp>
    <dsp:sp modelId="{0F29B5C1-0A81-4960-A589-6B451797B298}">
      <dsp:nvSpPr>
        <dsp:cNvPr id="0" name=""/>
        <dsp:cNvSpPr/>
      </dsp:nvSpPr>
      <dsp:spPr>
        <a:xfrm>
          <a:off x="1979205" y="0"/>
          <a:ext cx="1749106" cy="1468074"/>
        </a:xfrm>
        <a:prstGeom prst="roundRect">
          <a:avLst>
            <a:gd name="adj" fmla="val 10000"/>
          </a:avLst>
        </a:prstGeom>
        <a:gradFill rotWithShape="0">
          <a:gsLst>
            <a:gs pos="0">
              <a:schemeClr val="accent4">
                <a:hueOff val="-892954"/>
                <a:satOff val="5380"/>
                <a:lumOff val="431"/>
                <a:alphaOff val="0"/>
                <a:shade val="85000"/>
                <a:satMod val="130000"/>
              </a:schemeClr>
            </a:gs>
            <a:gs pos="34000">
              <a:schemeClr val="accent4">
                <a:hueOff val="-892954"/>
                <a:satOff val="5380"/>
                <a:lumOff val="431"/>
                <a:alphaOff val="0"/>
                <a:shade val="87000"/>
                <a:satMod val="125000"/>
              </a:schemeClr>
            </a:gs>
            <a:gs pos="70000">
              <a:schemeClr val="accent4">
                <a:hueOff val="-892954"/>
                <a:satOff val="5380"/>
                <a:lumOff val="431"/>
                <a:alphaOff val="0"/>
                <a:tint val="100000"/>
                <a:shade val="90000"/>
                <a:satMod val="130000"/>
              </a:schemeClr>
            </a:gs>
            <a:gs pos="100000">
              <a:schemeClr val="accent4">
                <a:hueOff val="-892954"/>
                <a:satOff val="5380"/>
                <a:lumOff val="431"/>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2. Попросить найти ответ другим способом.</a:t>
          </a:r>
          <a:endParaRPr lang="ru-RU" sz="1600" kern="1200" dirty="0"/>
        </a:p>
      </dsp:txBody>
      <dsp:txXfrm>
        <a:off x="2022203" y="42998"/>
        <a:ext cx="1663110" cy="1382078"/>
      </dsp:txXfrm>
    </dsp:sp>
    <dsp:sp modelId="{BC5D7CE5-EEF5-4310-AA8B-BDD0C0A57174}">
      <dsp:nvSpPr>
        <dsp:cNvPr id="0" name=""/>
        <dsp:cNvSpPr/>
      </dsp:nvSpPr>
      <dsp:spPr>
        <a:xfrm>
          <a:off x="3785735" y="662831"/>
          <a:ext cx="121738" cy="142410"/>
        </a:xfrm>
        <a:prstGeom prst="rightArrow">
          <a:avLst>
            <a:gd name="adj1" fmla="val 60000"/>
            <a:gd name="adj2" fmla="val 50000"/>
          </a:avLst>
        </a:prstGeom>
        <a:gradFill rotWithShape="0">
          <a:gsLst>
            <a:gs pos="0">
              <a:schemeClr val="accent4">
                <a:hueOff val="-1116192"/>
                <a:satOff val="6725"/>
                <a:lumOff val="539"/>
                <a:alphaOff val="0"/>
                <a:shade val="85000"/>
                <a:satMod val="130000"/>
              </a:schemeClr>
            </a:gs>
            <a:gs pos="34000">
              <a:schemeClr val="accent4">
                <a:hueOff val="-1116192"/>
                <a:satOff val="6725"/>
                <a:lumOff val="539"/>
                <a:alphaOff val="0"/>
                <a:shade val="87000"/>
                <a:satMod val="125000"/>
              </a:schemeClr>
            </a:gs>
            <a:gs pos="70000">
              <a:schemeClr val="accent4">
                <a:hueOff val="-1116192"/>
                <a:satOff val="6725"/>
                <a:lumOff val="539"/>
                <a:alphaOff val="0"/>
                <a:tint val="100000"/>
                <a:shade val="90000"/>
                <a:satMod val="130000"/>
              </a:schemeClr>
            </a:gs>
            <a:gs pos="100000">
              <a:schemeClr val="accent4">
                <a:hueOff val="-1116192"/>
                <a:satOff val="6725"/>
                <a:lumOff val="539"/>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ru-RU" sz="600" kern="1200"/>
        </a:p>
      </dsp:txBody>
      <dsp:txXfrm>
        <a:off x="3785735" y="691313"/>
        <a:ext cx="85217" cy="85446"/>
      </dsp:txXfrm>
    </dsp:sp>
    <dsp:sp modelId="{3FF4FB00-F3D2-4122-875E-5A19091ACCF8}">
      <dsp:nvSpPr>
        <dsp:cNvPr id="0" name=""/>
        <dsp:cNvSpPr/>
      </dsp:nvSpPr>
      <dsp:spPr>
        <a:xfrm>
          <a:off x="3958005" y="0"/>
          <a:ext cx="1749106" cy="1468074"/>
        </a:xfrm>
        <a:prstGeom prst="roundRect">
          <a:avLst>
            <a:gd name="adj" fmla="val 10000"/>
          </a:avLst>
        </a:prstGeom>
        <a:gradFill rotWithShape="0">
          <a:gsLst>
            <a:gs pos="0">
              <a:schemeClr val="accent4">
                <a:hueOff val="-1785908"/>
                <a:satOff val="10760"/>
                <a:lumOff val="862"/>
                <a:alphaOff val="0"/>
                <a:shade val="85000"/>
                <a:satMod val="130000"/>
              </a:schemeClr>
            </a:gs>
            <a:gs pos="34000">
              <a:schemeClr val="accent4">
                <a:hueOff val="-1785908"/>
                <a:satOff val="10760"/>
                <a:lumOff val="862"/>
                <a:alphaOff val="0"/>
                <a:shade val="87000"/>
                <a:satMod val="125000"/>
              </a:schemeClr>
            </a:gs>
            <a:gs pos="70000">
              <a:schemeClr val="accent4">
                <a:hueOff val="-1785908"/>
                <a:satOff val="10760"/>
                <a:lumOff val="862"/>
                <a:alphaOff val="0"/>
                <a:tint val="100000"/>
                <a:shade val="90000"/>
                <a:satMod val="130000"/>
              </a:schemeClr>
            </a:gs>
            <a:gs pos="100000">
              <a:schemeClr val="accent4">
                <a:hueOff val="-1785908"/>
                <a:satOff val="10760"/>
                <a:lumOff val="862"/>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3. Попросить подобрать более подходящее слово. </a:t>
          </a:r>
          <a:endParaRPr lang="ru-RU" sz="1600" kern="1200" dirty="0"/>
        </a:p>
      </dsp:txBody>
      <dsp:txXfrm>
        <a:off x="4001003" y="42998"/>
        <a:ext cx="1663110" cy="1382078"/>
      </dsp:txXfrm>
    </dsp:sp>
    <dsp:sp modelId="{503F8B04-680E-41A2-A209-EB0A23F4268F}">
      <dsp:nvSpPr>
        <dsp:cNvPr id="0" name=""/>
        <dsp:cNvSpPr/>
      </dsp:nvSpPr>
      <dsp:spPr>
        <a:xfrm>
          <a:off x="5764535" y="662831"/>
          <a:ext cx="121738" cy="142410"/>
        </a:xfrm>
        <a:prstGeom prst="rightArrow">
          <a:avLst>
            <a:gd name="adj1" fmla="val 60000"/>
            <a:gd name="adj2" fmla="val 50000"/>
          </a:avLst>
        </a:prstGeom>
        <a:gradFill rotWithShape="0">
          <a:gsLst>
            <a:gs pos="0">
              <a:schemeClr val="accent4">
                <a:hueOff val="-2232385"/>
                <a:satOff val="13449"/>
                <a:lumOff val="1078"/>
                <a:alphaOff val="0"/>
                <a:shade val="85000"/>
                <a:satMod val="130000"/>
              </a:schemeClr>
            </a:gs>
            <a:gs pos="34000">
              <a:schemeClr val="accent4">
                <a:hueOff val="-2232385"/>
                <a:satOff val="13449"/>
                <a:lumOff val="1078"/>
                <a:alphaOff val="0"/>
                <a:shade val="87000"/>
                <a:satMod val="125000"/>
              </a:schemeClr>
            </a:gs>
            <a:gs pos="70000">
              <a:schemeClr val="accent4">
                <a:hueOff val="-2232385"/>
                <a:satOff val="13449"/>
                <a:lumOff val="1078"/>
                <a:alphaOff val="0"/>
                <a:tint val="100000"/>
                <a:shade val="90000"/>
                <a:satMod val="130000"/>
              </a:schemeClr>
            </a:gs>
            <a:gs pos="100000">
              <a:schemeClr val="accent4">
                <a:hueOff val="-2232385"/>
                <a:satOff val="13449"/>
                <a:lumOff val="1078"/>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ru-RU" sz="600" kern="1200"/>
        </a:p>
      </dsp:txBody>
      <dsp:txXfrm>
        <a:off x="5764535" y="691313"/>
        <a:ext cx="85217" cy="85446"/>
      </dsp:txXfrm>
    </dsp:sp>
    <dsp:sp modelId="{07425283-6B42-499D-A49A-CCCB3B7AB7E2}">
      <dsp:nvSpPr>
        <dsp:cNvPr id="0" name=""/>
        <dsp:cNvSpPr/>
      </dsp:nvSpPr>
      <dsp:spPr>
        <a:xfrm>
          <a:off x="5936806" y="0"/>
          <a:ext cx="1749106" cy="1468074"/>
        </a:xfrm>
        <a:prstGeom prst="roundRect">
          <a:avLst>
            <a:gd name="adj" fmla="val 10000"/>
          </a:avLst>
        </a:prstGeom>
        <a:gradFill rotWithShape="0">
          <a:gsLst>
            <a:gs pos="0">
              <a:schemeClr val="accent4">
                <a:hueOff val="-2678862"/>
                <a:satOff val="16139"/>
                <a:lumOff val="1294"/>
                <a:alphaOff val="0"/>
                <a:shade val="85000"/>
                <a:satMod val="130000"/>
              </a:schemeClr>
            </a:gs>
            <a:gs pos="34000">
              <a:schemeClr val="accent4">
                <a:hueOff val="-2678862"/>
                <a:satOff val="16139"/>
                <a:lumOff val="1294"/>
                <a:alphaOff val="0"/>
                <a:shade val="87000"/>
                <a:satMod val="125000"/>
              </a:schemeClr>
            </a:gs>
            <a:gs pos="70000">
              <a:schemeClr val="accent4">
                <a:hueOff val="-2678862"/>
                <a:satOff val="16139"/>
                <a:lumOff val="1294"/>
                <a:alphaOff val="0"/>
                <a:tint val="100000"/>
                <a:shade val="90000"/>
                <a:satMod val="130000"/>
              </a:schemeClr>
            </a:gs>
            <a:gs pos="100000">
              <a:schemeClr val="accent4">
                <a:hueOff val="-2678862"/>
                <a:satOff val="16139"/>
                <a:lumOff val="1294"/>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4. Попросить представить доказательство. </a:t>
          </a:r>
          <a:endParaRPr lang="ru-RU" sz="1600" kern="1200" dirty="0"/>
        </a:p>
      </dsp:txBody>
      <dsp:txXfrm>
        <a:off x="5979804" y="42998"/>
        <a:ext cx="1663110" cy="1382078"/>
      </dsp:txXfrm>
    </dsp:sp>
    <dsp:sp modelId="{CE8B728E-A0B0-4C64-A079-BCB4459D3B9A}">
      <dsp:nvSpPr>
        <dsp:cNvPr id="0" name=""/>
        <dsp:cNvSpPr/>
      </dsp:nvSpPr>
      <dsp:spPr>
        <a:xfrm>
          <a:off x="7743336" y="662831"/>
          <a:ext cx="121738" cy="142410"/>
        </a:xfrm>
        <a:prstGeom prst="rightArrow">
          <a:avLst>
            <a:gd name="adj1" fmla="val 60000"/>
            <a:gd name="adj2" fmla="val 50000"/>
          </a:avLst>
        </a:prstGeom>
        <a:gradFill rotWithShape="0">
          <a:gsLst>
            <a:gs pos="0">
              <a:schemeClr val="accent4">
                <a:hueOff val="-3348577"/>
                <a:satOff val="20174"/>
                <a:lumOff val="1617"/>
                <a:alphaOff val="0"/>
                <a:shade val="85000"/>
                <a:satMod val="130000"/>
              </a:schemeClr>
            </a:gs>
            <a:gs pos="34000">
              <a:schemeClr val="accent4">
                <a:hueOff val="-3348577"/>
                <a:satOff val="20174"/>
                <a:lumOff val="1617"/>
                <a:alphaOff val="0"/>
                <a:shade val="87000"/>
                <a:satMod val="125000"/>
              </a:schemeClr>
            </a:gs>
            <a:gs pos="70000">
              <a:schemeClr val="accent4">
                <a:hueOff val="-3348577"/>
                <a:satOff val="20174"/>
                <a:lumOff val="1617"/>
                <a:alphaOff val="0"/>
                <a:tint val="100000"/>
                <a:shade val="90000"/>
                <a:satMod val="130000"/>
              </a:schemeClr>
            </a:gs>
            <a:gs pos="100000">
              <a:schemeClr val="accent4">
                <a:hueOff val="-3348577"/>
                <a:satOff val="20174"/>
                <a:lumOff val="1617"/>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ru-RU" sz="600" kern="1200"/>
        </a:p>
      </dsp:txBody>
      <dsp:txXfrm>
        <a:off x="7743336" y="691313"/>
        <a:ext cx="85217" cy="85446"/>
      </dsp:txXfrm>
    </dsp:sp>
    <dsp:sp modelId="{546ED857-3F30-41ED-8D89-6B2D23115F0C}">
      <dsp:nvSpPr>
        <dsp:cNvPr id="0" name=""/>
        <dsp:cNvSpPr/>
      </dsp:nvSpPr>
      <dsp:spPr>
        <a:xfrm>
          <a:off x="7915607" y="0"/>
          <a:ext cx="1749106" cy="1468074"/>
        </a:xfrm>
        <a:prstGeom prst="roundRect">
          <a:avLst>
            <a:gd name="adj" fmla="val 10000"/>
          </a:avLst>
        </a:prstGeom>
        <a:gradFill rotWithShape="0">
          <a:gsLst>
            <a:gs pos="0">
              <a:schemeClr val="accent4">
                <a:hueOff val="-3571816"/>
                <a:satOff val="21519"/>
                <a:lumOff val="1725"/>
                <a:alphaOff val="0"/>
                <a:shade val="85000"/>
                <a:satMod val="130000"/>
              </a:schemeClr>
            </a:gs>
            <a:gs pos="34000">
              <a:schemeClr val="accent4">
                <a:hueOff val="-3571816"/>
                <a:satOff val="21519"/>
                <a:lumOff val="1725"/>
                <a:alphaOff val="0"/>
                <a:shade val="87000"/>
                <a:satMod val="125000"/>
              </a:schemeClr>
            </a:gs>
            <a:gs pos="70000">
              <a:schemeClr val="accent4">
                <a:hueOff val="-3571816"/>
                <a:satOff val="21519"/>
                <a:lumOff val="1725"/>
                <a:alphaOff val="0"/>
                <a:tint val="100000"/>
                <a:shade val="90000"/>
                <a:satMod val="130000"/>
              </a:schemeClr>
            </a:gs>
            <a:gs pos="100000">
              <a:schemeClr val="accent4">
                <a:hueOff val="-3571816"/>
                <a:satOff val="21519"/>
                <a:lumOff val="1725"/>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5. Предложить задействовать сопутствующие навыки. </a:t>
          </a:r>
          <a:endParaRPr lang="ru-RU" sz="1600" kern="1200" dirty="0"/>
        </a:p>
      </dsp:txBody>
      <dsp:txXfrm>
        <a:off x="7958605" y="42998"/>
        <a:ext cx="1663110" cy="1382078"/>
      </dsp:txXfrm>
    </dsp:sp>
    <dsp:sp modelId="{63CF715E-36FF-4DA6-A1BF-FA9B055BFFA4}">
      <dsp:nvSpPr>
        <dsp:cNvPr id="0" name=""/>
        <dsp:cNvSpPr/>
      </dsp:nvSpPr>
      <dsp:spPr>
        <a:xfrm>
          <a:off x="9722137" y="662831"/>
          <a:ext cx="121738" cy="142410"/>
        </a:xfrm>
        <a:prstGeom prst="rightArrow">
          <a:avLst>
            <a:gd name="adj1" fmla="val 60000"/>
            <a:gd name="adj2" fmla="val 50000"/>
          </a:avLst>
        </a:prstGeom>
        <a:gradFill rotWithShape="0">
          <a:gsLst>
            <a:gs pos="0">
              <a:schemeClr val="accent4">
                <a:hueOff val="-4464770"/>
                <a:satOff val="26899"/>
                <a:lumOff val="2156"/>
                <a:alphaOff val="0"/>
                <a:shade val="85000"/>
                <a:satMod val="130000"/>
              </a:schemeClr>
            </a:gs>
            <a:gs pos="34000">
              <a:schemeClr val="accent4">
                <a:hueOff val="-4464770"/>
                <a:satOff val="26899"/>
                <a:lumOff val="2156"/>
                <a:alphaOff val="0"/>
                <a:shade val="87000"/>
                <a:satMod val="125000"/>
              </a:schemeClr>
            </a:gs>
            <a:gs pos="70000">
              <a:schemeClr val="accent4">
                <a:hueOff val="-4464770"/>
                <a:satOff val="26899"/>
                <a:lumOff val="2156"/>
                <a:alphaOff val="0"/>
                <a:tint val="100000"/>
                <a:shade val="90000"/>
                <a:satMod val="130000"/>
              </a:schemeClr>
            </a:gs>
            <a:gs pos="100000">
              <a:schemeClr val="accent4">
                <a:hueOff val="-4464770"/>
                <a:satOff val="26899"/>
                <a:lumOff val="2156"/>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ru-RU" sz="600" kern="1200"/>
        </a:p>
      </dsp:txBody>
      <dsp:txXfrm>
        <a:off x="9722137" y="691313"/>
        <a:ext cx="85217" cy="85446"/>
      </dsp:txXfrm>
    </dsp:sp>
    <dsp:sp modelId="{53051DFC-4FD1-4384-ABC3-2FE51E0A3D0F}">
      <dsp:nvSpPr>
        <dsp:cNvPr id="0" name=""/>
        <dsp:cNvSpPr/>
      </dsp:nvSpPr>
      <dsp:spPr>
        <a:xfrm>
          <a:off x="9894408" y="0"/>
          <a:ext cx="1749106" cy="1468074"/>
        </a:xfrm>
        <a:prstGeom prst="roundRect">
          <a:avLst>
            <a:gd name="adj" fmla="val 10000"/>
          </a:avLst>
        </a:prstGeom>
        <a:gradFill rotWithShape="0">
          <a:gsLst>
            <a:gs pos="0">
              <a:schemeClr val="accent4">
                <a:hueOff val="-4464770"/>
                <a:satOff val="26899"/>
                <a:lumOff val="2156"/>
                <a:alphaOff val="0"/>
                <a:shade val="85000"/>
                <a:satMod val="130000"/>
              </a:schemeClr>
            </a:gs>
            <a:gs pos="34000">
              <a:schemeClr val="accent4">
                <a:hueOff val="-4464770"/>
                <a:satOff val="26899"/>
                <a:lumOff val="2156"/>
                <a:alphaOff val="0"/>
                <a:shade val="87000"/>
                <a:satMod val="125000"/>
              </a:schemeClr>
            </a:gs>
            <a:gs pos="70000">
              <a:schemeClr val="accent4">
                <a:hueOff val="-4464770"/>
                <a:satOff val="26899"/>
                <a:lumOff val="2156"/>
                <a:alphaOff val="0"/>
                <a:tint val="100000"/>
                <a:shade val="90000"/>
                <a:satMod val="130000"/>
              </a:schemeClr>
            </a:gs>
            <a:gs pos="100000">
              <a:schemeClr val="accent4">
                <a:hueOff val="-4464770"/>
                <a:satOff val="26899"/>
                <a:lumOff val="2156"/>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6. Применить тот же навык в других условиях. </a:t>
          </a:r>
          <a:endParaRPr lang="ru-RU" sz="1600" kern="1200" dirty="0"/>
        </a:p>
      </dsp:txBody>
      <dsp:txXfrm>
        <a:off x="9937406" y="42998"/>
        <a:ext cx="1663110" cy="138207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84BCE1-B16E-4E43-850B-D4A8F4FB14CB}">
      <dsp:nvSpPr>
        <dsp:cNvPr id="0" name=""/>
        <dsp:cNvSpPr/>
      </dsp:nvSpPr>
      <dsp:spPr>
        <a:xfrm>
          <a:off x="0" y="9625"/>
          <a:ext cx="11713029" cy="719549"/>
        </a:xfrm>
        <a:prstGeom prst="roundRect">
          <a:avLst/>
        </a:prstGeom>
        <a:solidFill>
          <a:schemeClr val="accent2"/>
        </a:solidFill>
        <a:ln w="15875"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14300" tIns="114300" rIns="114300" bIns="114300" numCol="1" spcCol="1270" anchor="ctr" anchorCtr="0">
          <a:noAutofit/>
        </a:bodyPr>
        <a:lstStyle/>
        <a:p>
          <a:pPr lvl="0" algn="just" defTabSz="1333500">
            <a:lnSpc>
              <a:spcPct val="90000"/>
            </a:lnSpc>
            <a:spcBef>
              <a:spcPct val="0"/>
            </a:spcBef>
            <a:spcAft>
              <a:spcPct val="35000"/>
            </a:spcAft>
          </a:pPr>
          <a:r>
            <a:rPr lang="ru-RU" sz="3000" b="1" kern="1200" dirty="0" smtClean="0"/>
            <a:t>Проблема. </a:t>
          </a:r>
          <a:endParaRPr lang="ru-RU" sz="3000" kern="1200" dirty="0"/>
        </a:p>
      </dsp:txBody>
      <dsp:txXfrm>
        <a:off x="35125" y="44750"/>
        <a:ext cx="11642779" cy="649299"/>
      </dsp:txXfrm>
    </dsp:sp>
    <dsp:sp modelId="{A5A28791-0ABF-4A20-AAC3-736F35CBB2AE}">
      <dsp:nvSpPr>
        <dsp:cNvPr id="0" name=""/>
        <dsp:cNvSpPr/>
      </dsp:nvSpPr>
      <dsp:spPr>
        <a:xfrm>
          <a:off x="0" y="729175"/>
          <a:ext cx="11713029" cy="1707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1889" tIns="38100" rIns="213360" bIns="38100" numCol="1" spcCol="1270" anchor="t" anchorCtr="0">
          <a:noAutofit/>
        </a:bodyPr>
        <a:lstStyle/>
        <a:p>
          <a:pPr marL="228600" lvl="1" indent="-228600" algn="just" defTabSz="1022350">
            <a:lnSpc>
              <a:spcPct val="90000"/>
            </a:lnSpc>
            <a:spcBef>
              <a:spcPct val="0"/>
            </a:spcBef>
            <a:spcAft>
              <a:spcPct val="20000"/>
            </a:spcAft>
            <a:buChar char="••"/>
          </a:pPr>
          <a:r>
            <a:rPr lang="ru-RU" sz="2300" kern="1200" smtClean="0"/>
            <a:t>Ученики входят в класс, долго усаживаются, потом дол­го не могут понять задание, переговариваются между собой, затем кто-то начинает отвлекать всех остальных… В итоге учитель стара­ется наладить рабочий настрой — и время урока утекает как вода сквозь пальцы. </a:t>
          </a:r>
          <a:r>
            <a:rPr lang="ru-RU" sz="2300" kern="1200" dirty="0" smtClean="0"/>
            <a:t>При этом мастерство учителя во многом заключается в том, чтобы максимально качественно использовать время урока. </a:t>
          </a:r>
          <a:endParaRPr lang="ru-RU" sz="2300" kern="1200" dirty="0"/>
        </a:p>
      </dsp:txBody>
      <dsp:txXfrm>
        <a:off x="0" y="729175"/>
        <a:ext cx="11713029" cy="1707750"/>
      </dsp:txXfrm>
    </dsp:sp>
    <dsp:sp modelId="{AE769A39-3282-436E-AF31-01438AFB2EE1}">
      <dsp:nvSpPr>
        <dsp:cNvPr id="0" name=""/>
        <dsp:cNvSpPr/>
      </dsp:nvSpPr>
      <dsp:spPr>
        <a:xfrm>
          <a:off x="0" y="2436925"/>
          <a:ext cx="11713029" cy="7195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just" defTabSz="1333500">
            <a:lnSpc>
              <a:spcPct val="90000"/>
            </a:lnSpc>
            <a:spcBef>
              <a:spcPct val="0"/>
            </a:spcBef>
            <a:spcAft>
              <a:spcPct val="35000"/>
            </a:spcAft>
          </a:pPr>
          <a:r>
            <a:rPr lang="ru-RU" sz="3000" b="1" kern="1200" smtClean="0"/>
            <a:t>Возможные решения проблемы </a:t>
          </a:r>
          <a:endParaRPr lang="ru-RU" sz="3000" kern="1200"/>
        </a:p>
      </dsp:txBody>
      <dsp:txXfrm>
        <a:off x="35125" y="2472050"/>
        <a:ext cx="11642779" cy="649299"/>
      </dsp:txXfrm>
    </dsp:sp>
    <dsp:sp modelId="{AA57734C-B523-4031-8873-D70AEC2C5471}">
      <dsp:nvSpPr>
        <dsp:cNvPr id="0" name=""/>
        <dsp:cNvSpPr/>
      </dsp:nvSpPr>
      <dsp:spPr>
        <a:xfrm>
          <a:off x="0" y="3156475"/>
          <a:ext cx="11713029" cy="242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1889" tIns="38100" rIns="213360" bIns="38100" numCol="1" spcCol="1270" anchor="t" anchorCtr="0">
          <a:noAutofit/>
        </a:bodyPr>
        <a:lstStyle/>
        <a:p>
          <a:pPr marL="228600" lvl="1" indent="-228600" algn="just" defTabSz="1022350">
            <a:lnSpc>
              <a:spcPct val="90000"/>
            </a:lnSpc>
            <a:spcBef>
              <a:spcPct val="0"/>
            </a:spcBef>
            <a:spcAft>
              <a:spcPct val="20000"/>
            </a:spcAft>
            <a:buChar char="••"/>
          </a:pPr>
          <a:r>
            <a:rPr lang="ru-RU" sz="2300" kern="1200" dirty="0" smtClean="0"/>
            <a:t>Важно проанализировать, когда учитель теряет контроль над про­исходящим в классе. Когда приходится успокаивать учеников? Как учитель это делает? Сколько времени на это уходит? Как ученики реагируют на замечания учителя? </a:t>
          </a:r>
          <a:endParaRPr lang="ru-RU" sz="2300" kern="1200" dirty="0"/>
        </a:p>
        <a:p>
          <a:pPr marL="228600" lvl="1" indent="-228600" algn="just" defTabSz="1022350">
            <a:lnSpc>
              <a:spcPct val="90000"/>
            </a:lnSpc>
            <a:spcBef>
              <a:spcPct val="0"/>
            </a:spcBef>
            <a:spcAft>
              <a:spcPct val="20000"/>
            </a:spcAft>
            <a:buChar char="••"/>
          </a:pPr>
          <a:r>
            <a:rPr lang="ru-RU" sz="2300" kern="1200" dirty="0" smtClean="0"/>
            <a:t>Вероятно, нет универсальных принципов установления рабочей атмосферы в классе, так как это очень ситуационная задача. Важно скорее показать проблемные точки учителя. Стоит отметить, что в школах довольно существенно различается понимание дисци­плины.</a:t>
          </a:r>
          <a:endParaRPr lang="ru-RU" sz="2300" kern="1200" dirty="0"/>
        </a:p>
      </dsp:txBody>
      <dsp:txXfrm>
        <a:off x="0" y="3156475"/>
        <a:ext cx="11713029" cy="242190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8E164-A257-4EBA-9B98-3872438AD66C}">
      <dsp:nvSpPr>
        <dsp:cNvPr id="0" name=""/>
        <dsp:cNvSpPr/>
      </dsp:nvSpPr>
      <dsp:spPr>
        <a:xfrm>
          <a:off x="0" y="185536"/>
          <a:ext cx="11640457" cy="26649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3429" tIns="187452" rIns="903429" bIns="128016" numCol="1" spcCol="1270" anchor="t" anchorCtr="0">
          <a:noAutofit/>
        </a:bodyPr>
        <a:lstStyle/>
        <a:p>
          <a:pPr marL="171450" lvl="1" indent="-171450" algn="just" defTabSz="800100">
            <a:lnSpc>
              <a:spcPct val="90000"/>
            </a:lnSpc>
            <a:spcBef>
              <a:spcPct val="0"/>
            </a:spcBef>
            <a:spcAft>
              <a:spcPct val="15000"/>
            </a:spcAft>
            <a:buChar char="••"/>
          </a:pPr>
          <a:r>
            <a:rPr lang="ru-RU" sz="1800" kern="1200" smtClean="0"/>
            <a:t>Часто арсенал учителя для установления рабочего на­строя довольно ограниченный: прикрикнуть, сделать персональное замечание, пригрозить наказанием, постучать ручкой по столу. </a:t>
          </a:r>
          <a:r>
            <a:rPr lang="ru-RU" sz="1800" kern="1200" dirty="0" smtClean="0"/>
            <a:t>Но проблема даже не в ограниченности арсенала, а в том, что учитель очень часто прибегает к оскорблениям, апеллирует к негативным эмоциям, страху. Это тотчас же рушит атмосферу доверия к учи­телю, положительный климат. То же самое можно сделать (то есть успокоить учеников) иначе — человечно. </a:t>
          </a:r>
          <a:endParaRPr lang="ru-RU" sz="1800" kern="1200" dirty="0"/>
        </a:p>
        <a:p>
          <a:pPr marL="171450" lvl="1" indent="-171450" algn="just" defTabSz="800100">
            <a:lnSpc>
              <a:spcPct val="90000"/>
            </a:lnSpc>
            <a:spcBef>
              <a:spcPct val="0"/>
            </a:spcBef>
            <a:spcAft>
              <a:spcPct val="15000"/>
            </a:spcAft>
            <a:buChar char="••"/>
          </a:pPr>
          <a:r>
            <a:rPr lang="ru-RU" sz="1800" kern="1200" dirty="0" smtClean="0"/>
            <a:t>Сейчас много говорится про уважение к личности ребенка, про </a:t>
          </a:r>
          <a:r>
            <a:rPr lang="ru-RU" sz="1800" kern="1200" dirty="0" err="1" smtClean="0"/>
            <a:t>нерепрессивную</a:t>
          </a:r>
          <a:r>
            <a:rPr lang="ru-RU" sz="1800" kern="1200" dirty="0" smtClean="0"/>
            <a:t> педагогику, но когда речь доходит до первого непо­слушания, большинство учителей вспоминает то, как приструнивали их, — замкнутый круг повторяется.</a:t>
          </a:r>
          <a:endParaRPr lang="ru-RU" sz="1800" kern="1200" dirty="0"/>
        </a:p>
      </dsp:txBody>
      <dsp:txXfrm>
        <a:off x="0" y="185536"/>
        <a:ext cx="11640457" cy="2664900"/>
      </dsp:txXfrm>
    </dsp:sp>
    <dsp:sp modelId="{7C7157A1-4CF6-4BF9-A889-E3C65EA3194E}">
      <dsp:nvSpPr>
        <dsp:cNvPr id="0" name=""/>
        <dsp:cNvSpPr/>
      </dsp:nvSpPr>
      <dsp:spPr>
        <a:xfrm>
          <a:off x="582022" y="52696"/>
          <a:ext cx="8148319" cy="265680"/>
        </a:xfrm>
        <a:prstGeom prst="roundRect">
          <a:avLst/>
        </a:prstGeom>
        <a:solidFill>
          <a:schemeClr val="accent2"/>
        </a:solidFill>
        <a:ln w="15875"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307987" tIns="0" rIns="307987" bIns="0" numCol="1" spcCol="1270" anchor="ctr" anchorCtr="0">
          <a:noAutofit/>
        </a:bodyPr>
        <a:lstStyle/>
        <a:p>
          <a:pPr lvl="0" algn="just" defTabSz="800100">
            <a:lnSpc>
              <a:spcPct val="90000"/>
            </a:lnSpc>
            <a:spcBef>
              <a:spcPct val="0"/>
            </a:spcBef>
            <a:spcAft>
              <a:spcPct val="35000"/>
            </a:spcAft>
          </a:pPr>
          <a:r>
            <a:rPr lang="ru-RU" sz="1800" b="1" kern="1200" dirty="0" smtClean="0"/>
            <a:t>Проблема. </a:t>
          </a:r>
          <a:endParaRPr lang="ru-RU" sz="1800" kern="1200" dirty="0"/>
        </a:p>
      </dsp:txBody>
      <dsp:txXfrm>
        <a:off x="594991" y="65665"/>
        <a:ext cx="8122381" cy="239742"/>
      </dsp:txXfrm>
    </dsp:sp>
    <dsp:sp modelId="{879E389D-0872-40C9-A1A9-7E0BD47AC1A0}">
      <dsp:nvSpPr>
        <dsp:cNvPr id="0" name=""/>
        <dsp:cNvSpPr/>
      </dsp:nvSpPr>
      <dsp:spPr>
        <a:xfrm>
          <a:off x="0" y="3031877"/>
          <a:ext cx="11640457" cy="22113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3429" tIns="187452" rIns="903429" bIns="128016" numCol="1" spcCol="1270" anchor="t" anchorCtr="0">
          <a:noAutofit/>
        </a:bodyPr>
        <a:lstStyle/>
        <a:p>
          <a:pPr marL="171450" lvl="1" indent="-171450" algn="just" defTabSz="800100">
            <a:lnSpc>
              <a:spcPct val="90000"/>
            </a:lnSpc>
            <a:spcBef>
              <a:spcPct val="0"/>
            </a:spcBef>
            <a:spcAft>
              <a:spcPct val="15000"/>
            </a:spcAft>
            <a:buChar char="••"/>
          </a:pPr>
          <a:r>
            <a:rPr lang="ru-RU" sz="1800" kern="1200" dirty="0" smtClean="0"/>
            <a:t>Есть три основных подхода к философии порядка в классе и роли учителя в обеспечении дисциплины: </a:t>
          </a:r>
          <a:endParaRPr lang="ru-RU" sz="1800" kern="1200" dirty="0"/>
        </a:p>
        <a:p>
          <a:pPr marL="171450" lvl="1" indent="-171450" algn="just" defTabSz="800100">
            <a:lnSpc>
              <a:spcPct val="90000"/>
            </a:lnSpc>
            <a:spcBef>
              <a:spcPct val="0"/>
            </a:spcBef>
            <a:spcAft>
              <a:spcPct val="15000"/>
            </a:spcAft>
            <a:buChar char="••"/>
          </a:pPr>
          <a:r>
            <a:rPr lang="ru-RU" sz="1800" kern="1200" dirty="0" smtClean="0"/>
            <a:t>роль учителя в том, чтобы научить школьников самоконтролю и самодисциплине, чтобы не тратить на это время; </a:t>
          </a:r>
          <a:endParaRPr lang="ru-RU" sz="1800" kern="1200" dirty="0"/>
        </a:p>
        <a:p>
          <a:pPr marL="171450" lvl="1" indent="-171450" algn="just" defTabSz="800100">
            <a:lnSpc>
              <a:spcPct val="90000"/>
            </a:lnSpc>
            <a:spcBef>
              <a:spcPct val="0"/>
            </a:spcBef>
            <a:spcAft>
              <a:spcPct val="15000"/>
            </a:spcAft>
            <a:buChar char="••"/>
          </a:pPr>
          <a:r>
            <a:rPr lang="ru-RU" sz="1800" kern="1200" dirty="0" smtClean="0"/>
            <a:t>роль учителя в том, чтобы ученик не отвлекался и ему было ин­тересно выполнять подобранные учителем задания; </a:t>
          </a:r>
          <a:endParaRPr lang="ru-RU" sz="1800" kern="1200" dirty="0"/>
        </a:p>
        <a:p>
          <a:pPr marL="171450" lvl="1" indent="-171450" algn="just" defTabSz="800100">
            <a:lnSpc>
              <a:spcPct val="90000"/>
            </a:lnSpc>
            <a:spcBef>
              <a:spcPct val="0"/>
            </a:spcBef>
            <a:spcAft>
              <a:spcPct val="15000"/>
            </a:spcAft>
            <a:buChar char="••"/>
          </a:pPr>
          <a:r>
            <a:rPr lang="ru-RU" sz="1800" kern="1200" dirty="0" smtClean="0"/>
            <a:t>задача учителя — обеспечить дисциплину вне зависимости от обстоятельств. </a:t>
          </a:r>
          <a:endParaRPr lang="ru-RU" sz="1800" kern="1200" dirty="0"/>
        </a:p>
      </dsp:txBody>
      <dsp:txXfrm>
        <a:off x="0" y="3031877"/>
        <a:ext cx="11640457" cy="2211300"/>
      </dsp:txXfrm>
    </dsp:sp>
    <dsp:sp modelId="{42DF3459-2F89-43A4-B563-493A9F457DD0}">
      <dsp:nvSpPr>
        <dsp:cNvPr id="0" name=""/>
        <dsp:cNvSpPr/>
      </dsp:nvSpPr>
      <dsp:spPr>
        <a:xfrm>
          <a:off x="582022" y="2899037"/>
          <a:ext cx="8148319" cy="2656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987" tIns="0" rIns="307987" bIns="0" numCol="1" spcCol="1270" anchor="ctr" anchorCtr="0">
          <a:noAutofit/>
        </a:bodyPr>
        <a:lstStyle/>
        <a:p>
          <a:pPr lvl="0" algn="just" defTabSz="800100">
            <a:lnSpc>
              <a:spcPct val="90000"/>
            </a:lnSpc>
            <a:spcBef>
              <a:spcPct val="0"/>
            </a:spcBef>
            <a:spcAft>
              <a:spcPct val="35000"/>
            </a:spcAft>
          </a:pPr>
          <a:r>
            <a:rPr lang="ru-RU" sz="1800" b="1" kern="1200" smtClean="0"/>
            <a:t>Возможные решения проблемы </a:t>
          </a:r>
          <a:endParaRPr lang="ru-RU" sz="1800" kern="1200"/>
        </a:p>
      </dsp:txBody>
      <dsp:txXfrm>
        <a:off x="594991" y="2912006"/>
        <a:ext cx="8122381" cy="239742"/>
      </dsp:txXfrm>
    </dsp:sp>
    <dsp:sp modelId="{274BCAD1-1788-435E-BD94-CC6E5357426C}">
      <dsp:nvSpPr>
        <dsp:cNvPr id="0" name=""/>
        <dsp:cNvSpPr/>
      </dsp:nvSpPr>
      <dsp:spPr>
        <a:xfrm>
          <a:off x="0" y="5424617"/>
          <a:ext cx="11640457" cy="226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F8B7D5-5C0F-4BD4-A847-1CC6548FEFA7}">
      <dsp:nvSpPr>
        <dsp:cNvPr id="0" name=""/>
        <dsp:cNvSpPr/>
      </dsp:nvSpPr>
      <dsp:spPr>
        <a:xfrm>
          <a:off x="582022" y="5291777"/>
          <a:ext cx="8148319" cy="265680"/>
        </a:xfrm>
        <a:prstGeom prst="roundRect">
          <a:avLst/>
        </a:prstGeom>
        <a:gradFill rotWithShape="1">
          <a:gsLst>
            <a:gs pos="0">
              <a:schemeClr val="accent4">
                <a:shade val="85000"/>
                <a:satMod val="130000"/>
              </a:schemeClr>
            </a:gs>
            <a:gs pos="34000">
              <a:schemeClr val="accent4">
                <a:shade val="87000"/>
                <a:satMod val="125000"/>
              </a:schemeClr>
            </a:gs>
            <a:gs pos="70000">
              <a:schemeClr val="accent4">
                <a:tint val="100000"/>
                <a:shade val="90000"/>
                <a:satMod val="130000"/>
              </a:schemeClr>
            </a:gs>
            <a:gs pos="100000">
              <a:schemeClr val="accent4">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4"/>
        </a:lnRef>
        <a:fillRef idx="3">
          <a:schemeClr val="accent4"/>
        </a:fillRef>
        <a:effectRef idx="3">
          <a:schemeClr val="accent4"/>
        </a:effectRef>
        <a:fontRef idx="minor">
          <a:schemeClr val="lt1"/>
        </a:fontRef>
      </dsp:style>
      <dsp:txBody>
        <a:bodyPr spcFirstLastPara="0" vert="horz" wrap="square" lIns="307987" tIns="0" rIns="307987" bIns="0" numCol="1" spcCol="1270" anchor="ctr" anchorCtr="0">
          <a:noAutofit/>
        </a:bodyPr>
        <a:lstStyle/>
        <a:p>
          <a:pPr lvl="0" algn="just" defTabSz="800100">
            <a:lnSpc>
              <a:spcPct val="90000"/>
            </a:lnSpc>
            <a:spcBef>
              <a:spcPct val="0"/>
            </a:spcBef>
            <a:spcAft>
              <a:spcPct val="35000"/>
            </a:spcAft>
          </a:pPr>
          <a:r>
            <a:rPr lang="ru-RU" sz="1800" kern="1200" dirty="0" smtClean="0"/>
            <a:t>Как вы считаете, какой подход ближе всего вам?</a:t>
          </a:r>
          <a:endParaRPr lang="ru-RU" sz="1800" kern="1200" dirty="0"/>
        </a:p>
      </dsp:txBody>
      <dsp:txXfrm>
        <a:off x="594991" y="5304746"/>
        <a:ext cx="8122381" cy="23974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F0D66-0C67-4D9B-B71F-03CFA8692F76}">
      <dsp:nvSpPr>
        <dsp:cNvPr id="0" name=""/>
        <dsp:cNvSpPr/>
      </dsp:nvSpPr>
      <dsp:spPr>
        <a:xfrm>
          <a:off x="0" y="346"/>
          <a:ext cx="11611428" cy="432054"/>
        </a:xfrm>
        <a:prstGeom prst="roundRect">
          <a:avLst/>
        </a:prstGeom>
        <a:solidFill>
          <a:schemeClr val="accent2"/>
        </a:solidFill>
        <a:ln w="15875"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ru-RU" sz="1800" b="1" kern="1200" dirty="0" smtClean="0"/>
            <a:t>Проблема. </a:t>
          </a:r>
          <a:endParaRPr lang="ru-RU" sz="1800" kern="1200" dirty="0"/>
        </a:p>
      </dsp:txBody>
      <dsp:txXfrm>
        <a:off x="21091" y="21437"/>
        <a:ext cx="11569246" cy="389872"/>
      </dsp:txXfrm>
    </dsp:sp>
    <dsp:sp modelId="{6090D8A4-6CE1-49F4-87DD-3BAB394E76D9}">
      <dsp:nvSpPr>
        <dsp:cNvPr id="0" name=""/>
        <dsp:cNvSpPr/>
      </dsp:nvSpPr>
      <dsp:spPr>
        <a:xfrm>
          <a:off x="0" y="432400"/>
          <a:ext cx="11611428" cy="805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663" tIns="22860" rIns="128016" bIns="22860" numCol="1" spcCol="1270" anchor="t" anchorCtr="0">
          <a:noAutofit/>
        </a:bodyPr>
        <a:lstStyle/>
        <a:p>
          <a:pPr marL="171450" lvl="1" indent="-171450" algn="just" defTabSz="800100">
            <a:lnSpc>
              <a:spcPct val="90000"/>
            </a:lnSpc>
            <a:spcBef>
              <a:spcPct val="0"/>
            </a:spcBef>
            <a:spcAft>
              <a:spcPct val="20000"/>
            </a:spcAft>
            <a:buChar char="••"/>
          </a:pPr>
          <a:r>
            <a:rPr lang="ru-RU" sz="1800" kern="1200" smtClean="0"/>
            <a:t>Часто проблемы с дисциплиной и непослушанием на уроке происходят не из-за того, что дети намеренно игнорируют задания учителя. </a:t>
          </a:r>
          <a:r>
            <a:rPr lang="ru-RU" sz="1800" kern="1200" dirty="0" smtClean="0"/>
            <a:t>Нередко педагог дает неконкретные указания, и не все дети сразу понимают, что делать. Ребенок крутится на стуле, от­влекает всех подряд, потому что учитель дал невнятные инструкции. </a:t>
          </a:r>
          <a:endParaRPr lang="ru-RU" sz="1800" kern="1200" dirty="0"/>
        </a:p>
      </dsp:txBody>
      <dsp:txXfrm>
        <a:off x="0" y="432400"/>
        <a:ext cx="11611428" cy="805723"/>
      </dsp:txXfrm>
    </dsp:sp>
    <dsp:sp modelId="{C3907B1A-0E69-44FA-91E1-3EC224D66D0F}">
      <dsp:nvSpPr>
        <dsp:cNvPr id="0" name=""/>
        <dsp:cNvSpPr/>
      </dsp:nvSpPr>
      <dsp:spPr>
        <a:xfrm>
          <a:off x="0" y="1238124"/>
          <a:ext cx="11611428" cy="43205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ru-RU" sz="1800" b="1" kern="1200" smtClean="0"/>
            <a:t>Возможное решение проблемы </a:t>
          </a:r>
          <a:endParaRPr lang="ru-RU" sz="1800" kern="1200"/>
        </a:p>
      </dsp:txBody>
      <dsp:txXfrm>
        <a:off x="21091" y="1259215"/>
        <a:ext cx="11569246" cy="389872"/>
      </dsp:txXfrm>
    </dsp:sp>
    <dsp:sp modelId="{3E378544-8C69-4263-B8B7-DCC612CFB64B}">
      <dsp:nvSpPr>
        <dsp:cNvPr id="0" name=""/>
        <dsp:cNvSpPr/>
      </dsp:nvSpPr>
      <dsp:spPr>
        <a:xfrm>
          <a:off x="0" y="1670178"/>
          <a:ext cx="11611428" cy="3801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663" tIns="22860" rIns="128016" bIns="22860" numCol="1" spcCol="1270" anchor="t" anchorCtr="0">
          <a:noAutofit/>
        </a:bodyPr>
        <a:lstStyle/>
        <a:p>
          <a:pPr marL="171450" lvl="1" indent="-171450" algn="just" defTabSz="800100">
            <a:lnSpc>
              <a:spcPct val="90000"/>
            </a:lnSpc>
            <a:spcBef>
              <a:spcPct val="0"/>
            </a:spcBef>
            <a:spcAft>
              <a:spcPct val="20000"/>
            </a:spcAft>
            <a:buChar char="••"/>
          </a:pPr>
          <a:r>
            <a:rPr lang="ru-RU" sz="1800" kern="1200" dirty="0" smtClean="0"/>
            <a:t>В книге «Мастерство учителя» Дуга </a:t>
          </a:r>
          <a:r>
            <a:rPr lang="ru-RU" sz="1800" kern="1200" dirty="0" err="1" smtClean="0"/>
            <a:t>Лемова</a:t>
          </a:r>
          <a:r>
            <a:rPr lang="ru-RU" sz="1800" kern="1200" dirty="0" smtClean="0"/>
            <a:t> описываются четыре критерия правильных инструкций на уроке.</a:t>
          </a:r>
          <a:endParaRPr lang="ru-RU" sz="1800" kern="1200" dirty="0"/>
        </a:p>
        <a:p>
          <a:pPr marL="171450" lvl="1" indent="-171450" algn="just" defTabSz="800100">
            <a:lnSpc>
              <a:spcPct val="90000"/>
            </a:lnSpc>
            <a:spcBef>
              <a:spcPct val="0"/>
            </a:spcBef>
            <a:spcAft>
              <a:spcPct val="20000"/>
            </a:spcAft>
            <a:buChar char="••"/>
          </a:pPr>
          <a:r>
            <a:rPr lang="ru-RU" sz="1800" b="1" kern="1200" dirty="0" smtClean="0"/>
            <a:t>Четкость. </a:t>
          </a:r>
          <a:r>
            <a:rPr lang="ru-RU" sz="1800" kern="1200" dirty="0" smtClean="0"/>
            <a:t>Команды описывают ожидаемые действия и всегда четко формулируют ответы. Например, вместо «Будь внимательнее» учителю рекомендуется поставить задачу «Положи ручку на парту и смотри прямо на меня». Тогда ребенок понимает, какие действия нужно выполнить, чтобы стать внимательнее. </a:t>
          </a:r>
          <a:endParaRPr lang="ru-RU" sz="1800" kern="1200" dirty="0"/>
        </a:p>
        <a:p>
          <a:pPr marL="171450" lvl="1" indent="-171450" algn="just" defTabSz="800100">
            <a:lnSpc>
              <a:spcPct val="90000"/>
            </a:lnSpc>
            <a:spcBef>
              <a:spcPct val="0"/>
            </a:spcBef>
            <a:spcAft>
              <a:spcPct val="20000"/>
            </a:spcAft>
            <a:buChar char="••"/>
          </a:pPr>
          <a:r>
            <a:rPr lang="ru-RU" sz="1800" b="1" kern="1200" dirty="0" smtClean="0"/>
            <a:t>Конкретность. </a:t>
          </a:r>
          <a:r>
            <a:rPr lang="ru-RU" sz="1800" kern="1200" dirty="0" smtClean="0"/>
            <a:t>Инструкции содержат ряд легко выполнимых за­дач: «Отложите тетради в сторону, откройте учебник на странице 237, найдите там упражнение 12». Менее конкретно звучала бы задача: «Откройте книги на той теме, которую мы сейчас проходим». </a:t>
          </a:r>
          <a:endParaRPr lang="ru-RU" sz="1800" kern="1200" dirty="0"/>
        </a:p>
        <a:p>
          <a:pPr marL="171450" lvl="1" indent="-171450" algn="just" defTabSz="800100">
            <a:lnSpc>
              <a:spcPct val="90000"/>
            </a:lnSpc>
            <a:spcBef>
              <a:spcPct val="0"/>
            </a:spcBef>
            <a:spcAft>
              <a:spcPct val="20000"/>
            </a:spcAft>
            <a:buChar char="••"/>
          </a:pPr>
          <a:r>
            <a:rPr lang="ru-RU" sz="1800" b="1" kern="1200" dirty="0" smtClean="0"/>
            <a:t>Последовательность. </a:t>
          </a:r>
          <a:r>
            <a:rPr lang="ru-RU" sz="1800" kern="1200" dirty="0" smtClean="0"/>
            <a:t>Сложные задачи разбиваются на конкрет­ные шаги: вместо задания «Обсудите в группах» лучше описать по­следовательность действий: «Пускай каждый член группы выскажет свое мнение, потом выделите 3–4 основных идеи и подумайте, как их представить всему классу». </a:t>
          </a:r>
          <a:endParaRPr lang="ru-RU" sz="1800" kern="1200" dirty="0"/>
        </a:p>
        <a:p>
          <a:pPr marL="171450" lvl="1" indent="-171450" algn="just" defTabSz="800100">
            <a:lnSpc>
              <a:spcPct val="90000"/>
            </a:lnSpc>
            <a:spcBef>
              <a:spcPct val="0"/>
            </a:spcBef>
            <a:spcAft>
              <a:spcPct val="20000"/>
            </a:spcAft>
            <a:buChar char="••"/>
          </a:pPr>
          <a:r>
            <a:rPr lang="ru-RU" sz="1800" b="1" kern="1200" dirty="0" smtClean="0"/>
            <a:t>Наблюдаемость. </a:t>
          </a:r>
          <a:r>
            <a:rPr lang="ru-RU" sz="1800" kern="1200" dirty="0" smtClean="0"/>
            <a:t>Учитель разбивает задачу на несколько шагов и организует наблюдение за выполнением каждого шага. Кроме того, инструкции лучше давать в утвердительной форме (что делать), а не отрицательной (чего не делать). Вместо фразы «Не отвлекайся» продуктивнее использовать фразу «Посмотри на доску и перепиши все, что на ней написано, в тетрадь».</a:t>
          </a:r>
          <a:endParaRPr lang="ru-RU" sz="1800" kern="1200" dirty="0"/>
        </a:p>
      </dsp:txBody>
      <dsp:txXfrm>
        <a:off x="0" y="1670178"/>
        <a:ext cx="11611428" cy="380136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6FE1A-FA5A-4B45-B1F0-ABB434B832C3}">
      <dsp:nvSpPr>
        <dsp:cNvPr id="0" name=""/>
        <dsp:cNvSpPr/>
      </dsp:nvSpPr>
      <dsp:spPr>
        <a:xfrm>
          <a:off x="0" y="212357"/>
          <a:ext cx="11669486" cy="1499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5682" tIns="291592" rIns="905682" bIns="135128" numCol="1" spcCol="1270" anchor="t" anchorCtr="0">
          <a:noAutofit/>
        </a:bodyPr>
        <a:lstStyle/>
        <a:p>
          <a:pPr marL="171450" lvl="1" indent="-171450" algn="just" defTabSz="844550">
            <a:lnSpc>
              <a:spcPct val="90000"/>
            </a:lnSpc>
            <a:spcBef>
              <a:spcPct val="0"/>
            </a:spcBef>
            <a:spcAft>
              <a:spcPct val="15000"/>
            </a:spcAft>
            <a:buChar char="••"/>
          </a:pPr>
          <a:r>
            <a:rPr lang="ru-RU" sz="1900" kern="1200" smtClean="0"/>
            <a:t>Обычно при планировании уроков учителя недора­батывают в одном важном компоненте: даже если они продумали, какие задания получат ученики, педагоги редко думают о том, что они сами будут делать в этот момент. </a:t>
          </a:r>
          <a:r>
            <a:rPr lang="ru-RU" sz="1900" kern="1200" dirty="0" smtClean="0"/>
            <a:t>Часто учитель не особенно конструктивно использует время работы учеников на уроке. </a:t>
          </a:r>
          <a:endParaRPr lang="ru-RU" sz="1900" kern="1200" dirty="0"/>
        </a:p>
      </dsp:txBody>
      <dsp:txXfrm>
        <a:off x="0" y="212357"/>
        <a:ext cx="11669486" cy="1499400"/>
      </dsp:txXfrm>
    </dsp:sp>
    <dsp:sp modelId="{381312A1-6476-4570-9A5C-75DE857B4228}">
      <dsp:nvSpPr>
        <dsp:cNvPr id="0" name=""/>
        <dsp:cNvSpPr/>
      </dsp:nvSpPr>
      <dsp:spPr>
        <a:xfrm>
          <a:off x="583474" y="5717"/>
          <a:ext cx="8168640" cy="413280"/>
        </a:xfrm>
        <a:prstGeom prst="roundRect">
          <a:avLst/>
        </a:prstGeom>
        <a:solidFill>
          <a:schemeClr val="accent2"/>
        </a:solidFill>
        <a:ln w="15875"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308755" tIns="0" rIns="308755" bIns="0" numCol="1" spcCol="1270" anchor="ctr" anchorCtr="0">
          <a:noAutofit/>
        </a:bodyPr>
        <a:lstStyle/>
        <a:p>
          <a:pPr lvl="0" algn="just" defTabSz="844550">
            <a:lnSpc>
              <a:spcPct val="90000"/>
            </a:lnSpc>
            <a:spcBef>
              <a:spcPct val="0"/>
            </a:spcBef>
            <a:spcAft>
              <a:spcPct val="35000"/>
            </a:spcAft>
          </a:pPr>
          <a:r>
            <a:rPr lang="ru-RU" sz="1900" b="1" kern="1200" dirty="0" smtClean="0"/>
            <a:t>Проблема. </a:t>
          </a:r>
          <a:endParaRPr lang="ru-RU" sz="1900" kern="1200" dirty="0"/>
        </a:p>
      </dsp:txBody>
      <dsp:txXfrm>
        <a:off x="603649" y="25892"/>
        <a:ext cx="8128290" cy="372930"/>
      </dsp:txXfrm>
    </dsp:sp>
    <dsp:sp modelId="{C07B65AE-9788-414B-95DA-0060C68D5EA4}">
      <dsp:nvSpPr>
        <dsp:cNvPr id="0" name=""/>
        <dsp:cNvSpPr/>
      </dsp:nvSpPr>
      <dsp:spPr>
        <a:xfrm>
          <a:off x="0" y="1993997"/>
          <a:ext cx="11669486" cy="3704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5682" tIns="291592" rIns="905682" bIns="135128" numCol="1" spcCol="1270" anchor="t" anchorCtr="0">
          <a:noAutofit/>
        </a:bodyPr>
        <a:lstStyle/>
        <a:p>
          <a:pPr marL="171450" lvl="1" indent="-171450" algn="just" defTabSz="844550">
            <a:lnSpc>
              <a:spcPct val="90000"/>
            </a:lnSpc>
            <a:spcBef>
              <a:spcPct val="0"/>
            </a:spcBef>
            <a:spcAft>
              <a:spcPct val="15000"/>
            </a:spcAft>
            <a:buChar char="••"/>
          </a:pPr>
          <a:r>
            <a:rPr lang="ru-RU" sz="1900" kern="1200" dirty="0" smtClean="0"/>
            <a:t>Советом для начинающего учителя было бы продумывание дейст­вий и учеников, и своих. Чем вообще может быть занят учитель во время урока? В книге уже упоминалась важность индивидуального подхода, создания атмосферы в классе, правильного расположения учителя. Поэтому педагог мог бы подходить к ученикам, чтобы уточнить, есть ли у них затруднения. Возможно, чтобы скорректировать задание. Возможно также записать следующее задание на доске, заполнить журнал, проверить работы. Такие действия тоже имеют право быть. Но всегда важно задавать вопрос: мог ли учитель выполнить рутинные, технические действия в другое время? Мог ли посвятить это время непосредственно педагогическим задачам? </a:t>
          </a:r>
          <a:endParaRPr lang="ru-RU" sz="1900" kern="1200" dirty="0"/>
        </a:p>
        <a:p>
          <a:pPr marL="171450" lvl="1" indent="-171450" algn="just" defTabSz="844550">
            <a:lnSpc>
              <a:spcPct val="90000"/>
            </a:lnSpc>
            <a:spcBef>
              <a:spcPct val="0"/>
            </a:spcBef>
            <a:spcAft>
              <a:spcPct val="15000"/>
            </a:spcAft>
            <a:buChar char="••"/>
          </a:pPr>
          <a:r>
            <a:rPr lang="ru-RU" sz="1900" kern="1200" dirty="0" smtClean="0"/>
            <a:t>Педагогу важно максимально эффективно использовать каждую минуту урока. Эффективное время — это то, которое посвящено ученикам и позволяет им учиться лучше, быть более вовлеченными в атмосферу урока.</a:t>
          </a:r>
          <a:endParaRPr lang="ru-RU" sz="1900" kern="1200" dirty="0"/>
        </a:p>
      </dsp:txBody>
      <dsp:txXfrm>
        <a:off x="0" y="1993997"/>
        <a:ext cx="11669486" cy="3704400"/>
      </dsp:txXfrm>
    </dsp:sp>
    <dsp:sp modelId="{BB34E3F8-B707-4722-AC69-237B274F5563}">
      <dsp:nvSpPr>
        <dsp:cNvPr id="0" name=""/>
        <dsp:cNvSpPr/>
      </dsp:nvSpPr>
      <dsp:spPr>
        <a:xfrm>
          <a:off x="583474" y="1787357"/>
          <a:ext cx="8168640" cy="4132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755" tIns="0" rIns="308755" bIns="0" numCol="1" spcCol="1270" anchor="ctr" anchorCtr="0">
          <a:noAutofit/>
        </a:bodyPr>
        <a:lstStyle/>
        <a:p>
          <a:pPr lvl="0" algn="just" defTabSz="844550">
            <a:lnSpc>
              <a:spcPct val="90000"/>
            </a:lnSpc>
            <a:spcBef>
              <a:spcPct val="0"/>
            </a:spcBef>
            <a:spcAft>
              <a:spcPct val="35000"/>
            </a:spcAft>
          </a:pPr>
          <a:r>
            <a:rPr lang="ru-RU" sz="1900" b="1" kern="1200" smtClean="0"/>
            <a:t>Возможные решения проблемы </a:t>
          </a:r>
          <a:endParaRPr lang="ru-RU" sz="1900" kern="1200"/>
        </a:p>
      </dsp:txBody>
      <dsp:txXfrm>
        <a:off x="603649" y="1807532"/>
        <a:ext cx="8128290" cy="37293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CEC231-9B86-42A3-A5BD-5A8537838C09}">
      <dsp:nvSpPr>
        <dsp:cNvPr id="0" name=""/>
        <dsp:cNvSpPr/>
      </dsp:nvSpPr>
      <dsp:spPr>
        <a:xfrm>
          <a:off x="0" y="29599"/>
          <a:ext cx="11698515" cy="551655"/>
        </a:xfrm>
        <a:prstGeom prst="roundRect">
          <a:avLst/>
        </a:prstGeom>
        <a:solidFill>
          <a:schemeClr val="accent2"/>
        </a:solidFill>
        <a:ln w="15875"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87630" tIns="87630" rIns="87630" bIns="87630" numCol="1" spcCol="1270" anchor="ctr" anchorCtr="0">
          <a:noAutofit/>
        </a:bodyPr>
        <a:lstStyle/>
        <a:p>
          <a:pPr lvl="0" algn="just" defTabSz="1022350">
            <a:lnSpc>
              <a:spcPct val="90000"/>
            </a:lnSpc>
            <a:spcBef>
              <a:spcPct val="0"/>
            </a:spcBef>
            <a:spcAft>
              <a:spcPct val="35000"/>
            </a:spcAft>
          </a:pPr>
          <a:r>
            <a:rPr lang="ru-RU" sz="2300" b="1" kern="1200" dirty="0" smtClean="0"/>
            <a:t>Проблема. </a:t>
          </a:r>
          <a:endParaRPr lang="ru-RU" sz="2300" kern="1200" dirty="0"/>
        </a:p>
      </dsp:txBody>
      <dsp:txXfrm>
        <a:off x="26930" y="56529"/>
        <a:ext cx="11644655" cy="497795"/>
      </dsp:txXfrm>
    </dsp:sp>
    <dsp:sp modelId="{C3EC3C31-CA33-4A51-A98E-69B701B31E33}">
      <dsp:nvSpPr>
        <dsp:cNvPr id="0" name=""/>
        <dsp:cNvSpPr/>
      </dsp:nvSpPr>
      <dsp:spPr>
        <a:xfrm>
          <a:off x="0" y="581254"/>
          <a:ext cx="11698515" cy="1333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1428" tIns="29210" rIns="163576" bIns="29210" numCol="1" spcCol="1270" anchor="t" anchorCtr="0">
          <a:noAutofit/>
        </a:bodyPr>
        <a:lstStyle/>
        <a:p>
          <a:pPr marL="171450" lvl="1" indent="-171450" algn="just" defTabSz="800100">
            <a:lnSpc>
              <a:spcPct val="90000"/>
            </a:lnSpc>
            <a:spcBef>
              <a:spcPct val="0"/>
            </a:spcBef>
            <a:spcAft>
              <a:spcPct val="20000"/>
            </a:spcAft>
            <a:buChar char="••"/>
          </a:pPr>
          <a:r>
            <a:rPr lang="ru-RU" sz="1800" kern="1200" dirty="0" smtClean="0"/>
            <a:t>Казалось бы, это простые операции: раздать тетради, листочки с заданиями, проследить, чтобы ученики записали домаш­нее задание. Тем не менее, если терять 3 минуты на каждом уроке, за неделю «съедается» почти два полноценных урока. Учителя редко задумываются над такими рутинными вещами. Однако для поддер­жания динамики урока важно, чтобы дети точно знали, как выполнять каждую из повседневных процедур и уметь делать это быстро. </a:t>
          </a:r>
          <a:endParaRPr lang="ru-RU" sz="1800" kern="1200" dirty="0"/>
        </a:p>
      </dsp:txBody>
      <dsp:txXfrm>
        <a:off x="0" y="581254"/>
        <a:ext cx="11698515" cy="1333080"/>
      </dsp:txXfrm>
    </dsp:sp>
    <dsp:sp modelId="{EFD035EB-19B4-4698-80A6-BF8F34817BF5}">
      <dsp:nvSpPr>
        <dsp:cNvPr id="0" name=""/>
        <dsp:cNvSpPr/>
      </dsp:nvSpPr>
      <dsp:spPr>
        <a:xfrm>
          <a:off x="0" y="1914334"/>
          <a:ext cx="11698515" cy="55165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just" defTabSz="1022350">
            <a:lnSpc>
              <a:spcPct val="90000"/>
            </a:lnSpc>
            <a:spcBef>
              <a:spcPct val="0"/>
            </a:spcBef>
            <a:spcAft>
              <a:spcPct val="35000"/>
            </a:spcAft>
          </a:pPr>
          <a:r>
            <a:rPr lang="ru-RU" sz="2300" b="1" kern="1200" smtClean="0"/>
            <a:t>Возможные решения </a:t>
          </a:r>
          <a:endParaRPr lang="ru-RU" sz="2300" kern="1200"/>
        </a:p>
      </dsp:txBody>
      <dsp:txXfrm>
        <a:off x="26930" y="1941264"/>
        <a:ext cx="11644655" cy="497795"/>
      </dsp:txXfrm>
    </dsp:sp>
    <dsp:sp modelId="{C8895A98-EFFB-4AE2-9468-2668C8305668}">
      <dsp:nvSpPr>
        <dsp:cNvPr id="0" name=""/>
        <dsp:cNvSpPr/>
      </dsp:nvSpPr>
      <dsp:spPr>
        <a:xfrm>
          <a:off x="0" y="2465990"/>
          <a:ext cx="11698515" cy="1071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1428" tIns="29210" rIns="163576" bIns="29210" numCol="1" spcCol="1270" anchor="t" anchorCtr="0">
          <a:noAutofit/>
        </a:bodyPr>
        <a:lstStyle/>
        <a:p>
          <a:pPr marL="171450" lvl="1" indent="-171450" algn="just" defTabSz="800100">
            <a:lnSpc>
              <a:spcPct val="90000"/>
            </a:lnSpc>
            <a:spcBef>
              <a:spcPct val="0"/>
            </a:spcBef>
            <a:spcAft>
              <a:spcPct val="20000"/>
            </a:spcAft>
            <a:buChar char="••"/>
          </a:pPr>
          <a:r>
            <a:rPr lang="ru-RU" sz="1800" kern="1200" dirty="0" smtClean="0"/>
            <a:t>Есть несколько типичных рутинных практик, которые зачастую ис­пользуются на уроке. Казалось бы, на их выполнение уходит немного времени. Но когда дети четко не знают, как действовать в типичных ситуациях, это лишние отвлечения на уроке. А если посчитать, сколь­ко времени за год занимает что-нибудь вроде сдачи контрольных работ, получается, что можно пару полноценных уроков провести. </a:t>
          </a:r>
          <a:endParaRPr lang="ru-RU" sz="1800" kern="1200" dirty="0"/>
        </a:p>
      </dsp:txBody>
      <dsp:txXfrm>
        <a:off x="0" y="2465990"/>
        <a:ext cx="11698515" cy="1071225"/>
      </dsp:txXfrm>
    </dsp:sp>
    <dsp:sp modelId="{963020C9-2CFE-4C22-B8E7-D3CE2188215A}">
      <dsp:nvSpPr>
        <dsp:cNvPr id="0" name=""/>
        <dsp:cNvSpPr/>
      </dsp:nvSpPr>
      <dsp:spPr>
        <a:xfrm>
          <a:off x="0" y="3537215"/>
          <a:ext cx="11698515" cy="55165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just" defTabSz="1022350">
            <a:lnSpc>
              <a:spcPct val="90000"/>
            </a:lnSpc>
            <a:spcBef>
              <a:spcPct val="0"/>
            </a:spcBef>
            <a:spcAft>
              <a:spcPct val="35000"/>
            </a:spcAft>
          </a:pPr>
          <a:r>
            <a:rPr lang="ru-RU" sz="2300" kern="1200" dirty="0" smtClean="0"/>
            <a:t>Вот типичные рутинные практики, используемые на уроке: </a:t>
          </a:r>
          <a:endParaRPr lang="ru-RU" sz="2300" kern="1200" dirty="0"/>
        </a:p>
      </dsp:txBody>
      <dsp:txXfrm>
        <a:off x="26930" y="3564145"/>
        <a:ext cx="11644655" cy="497795"/>
      </dsp:txXfrm>
    </dsp:sp>
    <dsp:sp modelId="{2951169F-6D8E-4CDB-8639-C684C692D179}">
      <dsp:nvSpPr>
        <dsp:cNvPr id="0" name=""/>
        <dsp:cNvSpPr/>
      </dsp:nvSpPr>
      <dsp:spPr>
        <a:xfrm>
          <a:off x="0" y="4088870"/>
          <a:ext cx="11698515" cy="1571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1428" tIns="29210" rIns="163576" bIns="29210" numCol="1" spcCol="1270" anchor="t" anchorCtr="0">
          <a:noAutofit/>
        </a:bodyPr>
        <a:lstStyle/>
        <a:p>
          <a:pPr marL="171450" lvl="1" indent="-171450" algn="just" defTabSz="800100">
            <a:lnSpc>
              <a:spcPct val="90000"/>
            </a:lnSpc>
            <a:spcBef>
              <a:spcPct val="0"/>
            </a:spcBef>
            <a:spcAft>
              <a:spcPct val="20000"/>
            </a:spcAft>
            <a:buChar char="••"/>
          </a:pPr>
          <a:r>
            <a:rPr lang="ru-RU" sz="1800" kern="1200" dirty="0" smtClean="0"/>
            <a:t>подготовка к уроку, поиск нужных вещей; </a:t>
          </a:r>
          <a:endParaRPr lang="ru-RU" sz="1800" kern="1200" dirty="0"/>
        </a:p>
        <a:p>
          <a:pPr marL="171450" lvl="1" indent="-171450" algn="just" defTabSz="800100">
            <a:lnSpc>
              <a:spcPct val="90000"/>
            </a:lnSpc>
            <a:spcBef>
              <a:spcPct val="0"/>
            </a:spcBef>
            <a:spcAft>
              <a:spcPct val="20000"/>
            </a:spcAft>
            <a:buChar char="••"/>
          </a:pPr>
          <a:r>
            <a:rPr lang="ru-RU" sz="1800" kern="1200" smtClean="0"/>
            <a:t>сбор и раздача тетрадей или листиков с контрольными рабо­тами; </a:t>
          </a:r>
          <a:endParaRPr lang="ru-RU" sz="1800" kern="1200"/>
        </a:p>
        <a:p>
          <a:pPr marL="171450" lvl="1" indent="-171450" algn="just" defTabSz="800100">
            <a:lnSpc>
              <a:spcPct val="90000"/>
            </a:lnSpc>
            <a:spcBef>
              <a:spcPct val="0"/>
            </a:spcBef>
            <a:spcAft>
              <a:spcPct val="20000"/>
            </a:spcAft>
            <a:buChar char="••"/>
          </a:pPr>
          <a:r>
            <a:rPr lang="ru-RU" sz="1800" kern="1200" smtClean="0"/>
            <a:t>формирование групп; </a:t>
          </a:r>
          <a:endParaRPr lang="ru-RU" sz="1800" kern="1200"/>
        </a:p>
        <a:p>
          <a:pPr marL="171450" lvl="1" indent="-171450" algn="just" defTabSz="800100">
            <a:lnSpc>
              <a:spcPct val="90000"/>
            </a:lnSpc>
            <a:spcBef>
              <a:spcPct val="0"/>
            </a:spcBef>
            <a:spcAft>
              <a:spcPct val="20000"/>
            </a:spcAft>
            <a:buChar char="••"/>
          </a:pPr>
          <a:r>
            <a:rPr lang="ru-RU" sz="1800" kern="1200" dirty="0" smtClean="0"/>
            <a:t>вопросы: «Можно выйти?», «Я забыл тетрадь для контрольных работ, что делать?»; </a:t>
          </a:r>
          <a:endParaRPr lang="ru-RU" sz="1800" kern="1200" dirty="0"/>
        </a:p>
        <a:p>
          <a:pPr marL="171450" lvl="1" indent="-171450" algn="just" defTabSz="800100">
            <a:lnSpc>
              <a:spcPct val="90000"/>
            </a:lnSpc>
            <a:spcBef>
              <a:spcPct val="0"/>
            </a:spcBef>
            <a:spcAft>
              <a:spcPct val="20000"/>
            </a:spcAft>
            <a:buChar char="••"/>
          </a:pPr>
          <a:r>
            <a:rPr lang="ru-RU" sz="1800" kern="1200" dirty="0" smtClean="0"/>
            <a:t>объяснение, можно ли пользоваться калькулятором, словарем. </a:t>
          </a:r>
          <a:endParaRPr lang="ru-RU" sz="1800" kern="1200" dirty="0"/>
        </a:p>
      </dsp:txBody>
      <dsp:txXfrm>
        <a:off x="0" y="4088870"/>
        <a:ext cx="11698515" cy="157113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AE771-DD83-4CA4-8918-0845D9C80AAA}">
      <dsp:nvSpPr>
        <dsp:cNvPr id="0" name=""/>
        <dsp:cNvSpPr/>
      </dsp:nvSpPr>
      <dsp:spPr>
        <a:xfrm>
          <a:off x="0" y="210815"/>
          <a:ext cx="11567885" cy="1663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7796" tIns="249936" rIns="897796" bIns="128016" numCol="1" spcCol="1270" anchor="t" anchorCtr="0">
          <a:noAutofit/>
        </a:bodyPr>
        <a:lstStyle/>
        <a:p>
          <a:pPr marL="171450" lvl="1" indent="-171450" algn="just" defTabSz="800100">
            <a:lnSpc>
              <a:spcPct val="90000"/>
            </a:lnSpc>
            <a:spcBef>
              <a:spcPct val="0"/>
            </a:spcBef>
            <a:spcAft>
              <a:spcPct val="15000"/>
            </a:spcAft>
            <a:buChar char="••"/>
          </a:pPr>
          <a:r>
            <a:rPr lang="ru-RU" sz="1800" kern="1200" dirty="0" smtClean="0"/>
            <a:t>Для детей нет ничего страшнее скуки. Вы так не считаете? Исследователи мозга доказывают, что человек не может постоянно удерживать внимание на одном типе деятельности. Мозг ребенка в большей степени, чем мозг взрослого, подвержен отвлека­ющим факторам. Если задания монотонны, дети быстро устают и те­ряют интерес. Отсюда и нарушения дисциплины, и частые ошибки, и невнимательность — одним словом, букет негативных последствий. </a:t>
          </a:r>
          <a:endParaRPr lang="ru-RU" sz="1800" kern="1200" dirty="0"/>
        </a:p>
      </dsp:txBody>
      <dsp:txXfrm>
        <a:off x="0" y="210815"/>
        <a:ext cx="11567885" cy="1663200"/>
      </dsp:txXfrm>
    </dsp:sp>
    <dsp:sp modelId="{70721485-8F50-47B7-B096-D21F8E90D4C7}">
      <dsp:nvSpPr>
        <dsp:cNvPr id="0" name=""/>
        <dsp:cNvSpPr/>
      </dsp:nvSpPr>
      <dsp:spPr>
        <a:xfrm>
          <a:off x="578394" y="33695"/>
          <a:ext cx="8097519" cy="354240"/>
        </a:xfrm>
        <a:prstGeom prst="roundRect">
          <a:avLst/>
        </a:prstGeom>
        <a:solidFill>
          <a:schemeClr val="accent2"/>
        </a:solidFill>
        <a:ln w="15875"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306067" tIns="0" rIns="306067" bIns="0" numCol="1" spcCol="1270" anchor="ctr" anchorCtr="0">
          <a:noAutofit/>
        </a:bodyPr>
        <a:lstStyle/>
        <a:p>
          <a:pPr lvl="0" algn="just" defTabSz="889000">
            <a:lnSpc>
              <a:spcPct val="90000"/>
            </a:lnSpc>
            <a:spcBef>
              <a:spcPct val="0"/>
            </a:spcBef>
            <a:spcAft>
              <a:spcPct val="35000"/>
            </a:spcAft>
          </a:pPr>
          <a:r>
            <a:rPr lang="ru-RU" sz="2000" b="1" kern="1200" dirty="0" smtClean="0"/>
            <a:t>Проблема. </a:t>
          </a:r>
          <a:endParaRPr lang="ru-RU" sz="2000" kern="1200" dirty="0"/>
        </a:p>
      </dsp:txBody>
      <dsp:txXfrm>
        <a:off x="595687" y="50988"/>
        <a:ext cx="8062933" cy="319654"/>
      </dsp:txXfrm>
    </dsp:sp>
    <dsp:sp modelId="{29A4D096-7DD2-4492-A06F-9BF49BFFB7B5}">
      <dsp:nvSpPr>
        <dsp:cNvPr id="0" name=""/>
        <dsp:cNvSpPr/>
      </dsp:nvSpPr>
      <dsp:spPr>
        <a:xfrm>
          <a:off x="0" y="2115935"/>
          <a:ext cx="11567885" cy="1890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7796" tIns="249936" rIns="897796" bIns="128016" numCol="1" spcCol="1270" anchor="t" anchorCtr="0">
          <a:noAutofit/>
        </a:bodyPr>
        <a:lstStyle/>
        <a:p>
          <a:pPr marL="171450" lvl="1" indent="-171450" algn="just" defTabSz="800100">
            <a:lnSpc>
              <a:spcPct val="90000"/>
            </a:lnSpc>
            <a:spcBef>
              <a:spcPct val="0"/>
            </a:spcBef>
            <a:spcAft>
              <a:spcPct val="15000"/>
            </a:spcAft>
            <a:buChar char="••"/>
          </a:pPr>
          <a:r>
            <a:rPr lang="ru-RU" sz="1800" b="1" i="1" kern="1200" dirty="0" smtClean="0"/>
            <a:t>Задача учителя — менять типы занятости на уроке</a:t>
          </a:r>
          <a:r>
            <a:rPr lang="ru-RU" sz="1800" kern="1200" dirty="0" smtClean="0"/>
            <a:t>. Но важно не только содержание заданий, важен их темп и ритм. Например, ответ у доски — это медленное занятие (класс погружается в легкий гип­ноз и почти засыпает). А вот тотальный блиц-опрос — это скорость, адреналин. Учителю важно следить за тем, чтобы быстрые и мед­ленные способы работы сменяли друг друга. К слову, постоянно работать в </a:t>
          </a:r>
          <a:r>
            <a:rPr lang="ru-RU" sz="1800" kern="1200" dirty="0" err="1" smtClean="0"/>
            <a:t>сверхтемпе</a:t>
          </a:r>
          <a:r>
            <a:rPr lang="ru-RU" sz="1800" kern="1200" dirty="0" smtClean="0"/>
            <a:t> тоже нехорошо: для многих учеников это некоторый стресс, если в принципе нет возможности </a:t>
          </a:r>
          <a:r>
            <a:rPr lang="ru-RU" sz="1800" kern="1200" dirty="0" err="1" smtClean="0"/>
            <a:t>сконцентри­рованно</a:t>
          </a:r>
          <a:r>
            <a:rPr lang="ru-RU" sz="1800" kern="1200" dirty="0" smtClean="0"/>
            <a:t> подумать.</a:t>
          </a:r>
          <a:endParaRPr lang="ru-RU" sz="1800" kern="1200" dirty="0"/>
        </a:p>
      </dsp:txBody>
      <dsp:txXfrm>
        <a:off x="0" y="2115935"/>
        <a:ext cx="11567885" cy="1890000"/>
      </dsp:txXfrm>
    </dsp:sp>
    <dsp:sp modelId="{F859E20F-C935-4CBD-8176-2208D65B1D91}">
      <dsp:nvSpPr>
        <dsp:cNvPr id="0" name=""/>
        <dsp:cNvSpPr/>
      </dsp:nvSpPr>
      <dsp:spPr>
        <a:xfrm>
          <a:off x="578394" y="1938815"/>
          <a:ext cx="8097519" cy="3542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6067" tIns="0" rIns="306067" bIns="0" numCol="1" spcCol="1270" anchor="ctr" anchorCtr="0">
          <a:noAutofit/>
        </a:bodyPr>
        <a:lstStyle/>
        <a:p>
          <a:pPr lvl="0" algn="just" defTabSz="889000">
            <a:lnSpc>
              <a:spcPct val="90000"/>
            </a:lnSpc>
            <a:spcBef>
              <a:spcPct val="0"/>
            </a:spcBef>
            <a:spcAft>
              <a:spcPct val="35000"/>
            </a:spcAft>
          </a:pPr>
          <a:r>
            <a:rPr lang="ru-RU" sz="2000" b="1" kern="1200" smtClean="0"/>
            <a:t>Возможные решения проблемы </a:t>
          </a:r>
          <a:endParaRPr lang="ru-RU" sz="2000" kern="1200"/>
        </a:p>
      </dsp:txBody>
      <dsp:txXfrm>
        <a:off x="595687" y="1956108"/>
        <a:ext cx="8062933" cy="31965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366D0F-65C0-434F-8825-91233DDC13FB}">
      <dsp:nvSpPr>
        <dsp:cNvPr id="0" name=""/>
        <dsp:cNvSpPr/>
      </dsp:nvSpPr>
      <dsp:spPr>
        <a:xfrm>
          <a:off x="0" y="196206"/>
          <a:ext cx="1468073" cy="1234385"/>
        </a:xfrm>
        <a:prstGeom prst="roundRect">
          <a:avLst>
            <a:gd name="adj" fmla="val 10000"/>
          </a:avLst>
        </a:prstGeom>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2"/>
        </a:lnRef>
        <a:fillRef idx="3">
          <a:schemeClr val="accent2"/>
        </a:fillRef>
        <a:effectRef idx="3">
          <a:schemeClr val="accent2"/>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smtClean="0"/>
            <a:t>Что может разнообразить урок:</a:t>
          </a:r>
          <a:endParaRPr lang="ru-RU" sz="1500" kern="1200" dirty="0"/>
        </a:p>
      </dsp:txBody>
      <dsp:txXfrm>
        <a:off x="36154" y="232360"/>
        <a:ext cx="1395765" cy="1162077"/>
      </dsp:txXfrm>
    </dsp:sp>
    <dsp:sp modelId="{D66B3121-095C-4A28-83AD-5B47644B2529}">
      <dsp:nvSpPr>
        <dsp:cNvPr id="0" name=""/>
        <dsp:cNvSpPr/>
      </dsp:nvSpPr>
      <dsp:spPr>
        <a:xfrm>
          <a:off x="1614880" y="631357"/>
          <a:ext cx="311231" cy="364082"/>
        </a:xfrm>
        <a:prstGeom prst="rightArrow">
          <a:avLst>
            <a:gd name="adj1" fmla="val 60000"/>
            <a:gd name="adj2" fmla="val 50000"/>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kern="1200"/>
        </a:p>
      </dsp:txBody>
      <dsp:txXfrm>
        <a:off x="1614880" y="704173"/>
        <a:ext cx="217862" cy="218450"/>
      </dsp:txXfrm>
    </dsp:sp>
    <dsp:sp modelId="{23411F35-8DD1-4943-A99D-D4438120F32D}">
      <dsp:nvSpPr>
        <dsp:cNvPr id="0" name=""/>
        <dsp:cNvSpPr/>
      </dsp:nvSpPr>
      <dsp:spPr>
        <a:xfrm>
          <a:off x="2055302" y="196206"/>
          <a:ext cx="1468073" cy="1234385"/>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 короткие игры;</a:t>
          </a:r>
          <a:endParaRPr lang="ru-RU" sz="1500" kern="1200" dirty="0"/>
        </a:p>
      </dsp:txBody>
      <dsp:txXfrm>
        <a:off x="2091456" y="232360"/>
        <a:ext cx="1395765" cy="1162077"/>
      </dsp:txXfrm>
    </dsp:sp>
    <dsp:sp modelId="{73DAB5AD-44B9-4744-AACA-B001E4FD3CF6}">
      <dsp:nvSpPr>
        <dsp:cNvPr id="0" name=""/>
        <dsp:cNvSpPr/>
      </dsp:nvSpPr>
      <dsp:spPr>
        <a:xfrm>
          <a:off x="3670183" y="631357"/>
          <a:ext cx="311231" cy="364082"/>
        </a:xfrm>
        <a:prstGeom prst="rightArrow">
          <a:avLst>
            <a:gd name="adj1" fmla="val 60000"/>
            <a:gd name="adj2" fmla="val 50000"/>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kern="1200"/>
        </a:p>
      </dsp:txBody>
      <dsp:txXfrm>
        <a:off x="3670183" y="704173"/>
        <a:ext cx="217862" cy="218450"/>
      </dsp:txXfrm>
    </dsp:sp>
    <dsp:sp modelId="{270A4B0C-F04E-45ED-A982-94B0E40CE56E}">
      <dsp:nvSpPr>
        <dsp:cNvPr id="0" name=""/>
        <dsp:cNvSpPr/>
      </dsp:nvSpPr>
      <dsp:spPr>
        <a:xfrm>
          <a:off x="4110605" y="196206"/>
          <a:ext cx="1468073" cy="1234385"/>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 юмор, веселая история из жизни, анекдот;</a:t>
          </a:r>
          <a:endParaRPr lang="ru-RU" sz="1500" kern="1200" dirty="0"/>
        </a:p>
      </dsp:txBody>
      <dsp:txXfrm>
        <a:off x="4146759" y="232360"/>
        <a:ext cx="1395765" cy="1162077"/>
      </dsp:txXfrm>
    </dsp:sp>
    <dsp:sp modelId="{37E41F6A-DD75-457E-816B-2A2B16BF9C74}">
      <dsp:nvSpPr>
        <dsp:cNvPr id="0" name=""/>
        <dsp:cNvSpPr/>
      </dsp:nvSpPr>
      <dsp:spPr>
        <a:xfrm>
          <a:off x="5725486" y="631357"/>
          <a:ext cx="311231" cy="364082"/>
        </a:xfrm>
        <a:prstGeom prst="rightArrow">
          <a:avLst>
            <a:gd name="adj1" fmla="val 60000"/>
            <a:gd name="adj2" fmla="val 50000"/>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kern="1200"/>
        </a:p>
      </dsp:txBody>
      <dsp:txXfrm>
        <a:off x="5725486" y="704173"/>
        <a:ext cx="217862" cy="218450"/>
      </dsp:txXfrm>
    </dsp:sp>
    <dsp:sp modelId="{F3AE0D18-E8CB-4B29-8A38-8E6F26D657E7}">
      <dsp:nvSpPr>
        <dsp:cNvPr id="0" name=""/>
        <dsp:cNvSpPr/>
      </dsp:nvSpPr>
      <dsp:spPr>
        <a:xfrm>
          <a:off x="6165908" y="196206"/>
          <a:ext cx="1468073" cy="1234385"/>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 загадка, интрига, сюрприз;</a:t>
          </a:r>
          <a:endParaRPr lang="ru-RU" sz="1500" kern="1200" dirty="0"/>
        </a:p>
      </dsp:txBody>
      <dsp:txXfrm>
        <a:off x="6202062" y="232360"/>
        <a:ext cx="1395765" cy="1162077"/>
      </dsp:txXfrm>
    </dsp:sp>
    <dsp:sp modelId="{48C79F13-7E3C-48E9-8446-20F17360D222}">
      <dsp:nvSpPr>
        <dsp:cNvPr id="0" name=""/>
        <dsp:cNvSpPr/>
      </dsp:nvSpPr>
      <dsp:spPr>
        <a:xfrm>
          <a:off x="7780788" y="631357"/>
          <a:ext cx="311231" cy="364082"/>
        </a:xfrm>
        <a:prstGeom prst="rightArrow">
          <a:avLst>
            <a:gd name="adj1" fmla="val 60000"/>
            <a:gd name="adj2" fmla="val 50000"/>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kern="1200"/>
        </a:p>
      </dsp:txBody>
      <dsp:txXfrm>
        <a:off x="7780788" y="704173"/>
        <a:ext cx="217862" cy="218450"/>
      </dsp:txXfrm>
    </dsp:sp>
    <dsp:sp modelId="{281F6F8E-B0AB-4C82-BFC4-15C89BDA9C67}">
      <dsp:nvSpPr>
        <dsp:cNvPr id="0" name=""/>
        <dsp:cNvSpPr/>
      </dsp:nvSpPr>
      <dsp:spPr>
        <a:xfrm>
          <a:off x="8221210" y="196206"/>
          <a:ext cx="1468073" cy="1234385"/>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 творческие задания;</a:t>
          </a:r>
          <a:endParaRPr lang="ru-RU" sz="1500" kern="1200" dirty="0"/>
        </a:p>
      </dsp:txBody>
      <dsp:txXfrm>
        <a:off x="8257364" y="232360"/>
        <a:ext cx="1395765" cy="1162077"/>
      </dsp:txXfrm>
    </dsp:sp>
    <dsp:sp modelId="{87E33F48-9857-4C74-AF50-1DB3229F2527}">
      <dsp:nvSpPr>
        <dsp:cNvPr id="0" name=""/>
        <dsp:cNvSpPr/>
      </dsp:nvSpPr>
      <dsp:spPr>
        <a:xfrm>
          <a:off x="9836091" y="631357"/>
          <a:ext cx="311231" cy="364082"/>
        </a:xfrm>
        <a:prstGeom prst="rightArrow">
          <a:avLst>
            <a:gd name="adj1" fmla="val 60000"/>
            <a:gd name="adj2" fmla="val 50000"/>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kern="1200"/>
        </a:p>
      </dsp:txBody>
      <dsp:txXfrm>
        <a:off x="9836091" y="704173"/>
        <a:ext cx="217862" cy="218450"/>
      </dsp:txXfrm>
    </dsp:sp>
    <dsp:sp modelId="{52ECAB2E-00AC-4554-A28D-45C5929A2A1E}">
      <dsp:nvSpPr>
        <dsp:cNvPr id="0" name=""/>
        <dsp:cNvSpPr/>
      </dsp:nvSpPr>
      <dsp:spPr>
        <a:xfrm>
          <a:off x="10276513" y="196206"/>
          <a:ext cx="1468073" cy="1234385"/>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 музыка (например, песня по какой-то теме).</a:t>
          </a:r>
          <a:endParaRPr lang="ru-RU" sz="1500" kern="1200" dirty="0"/>
        </a:p>
      </dsp:txBody>
      <dsp:txXfrm>
        <a:off x="10312667" y="232360"/>
        <a:ext cx="1395765" cy="1162077"/>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AF528-A1F3-47CE-879C-6A9FD068DBA2}">
      <dsp:nvSpPr>
        <dsp:cNvPr id="0" name=""/>
        <dsp:cNvSpPr/>
      </dsp:nvSpPr>
      <dsp:spPr>
        <a:xfrm>
          <a:off x="0" y="167379"/>
          <a:ext cx="11524343" cy="743535"/>
        </a:xfrm>
        <a:prstGeom prst="roundRect">
          <a:avLst/>
        </a:prstGeom>
        <a:solidFill>
          <a:schemeClr val="accent2"/>
        </a:solidFill>
        <a:ln w="15875"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18110" tIns="118110" rIns="118110" bIns="118110" numCol="1" spcCol="1270" anchor="ctr" anchorCtr="0">
          <a:noAutofit/>
        </a:bodyPr>
        <a:lstStyle/>
        <a:p>
          <a:pPr lvl="0" algn="just" defTabSz="1377950">
            <a:lnSpc>
              <a:spcPct val="90000"/>
            </a:lnSpc>
            <a:spcBef>
              <a:spcPct val="0"/>
            </a:spcBef>
            <a:spcAft>
              <a:spcPct val="35000"/>
            </a:spcAft>
          </a:pPr>
          <a:r>
            <a:rPr lang="ru-RU" sz="3100" b="1" kern="1200" dirty="0" smtClean="0"/>
            <a:t>Проблема. </a:t>
          </a:r>
          <a:endParaRPr lang="ru-RU" sz="3100" kern="1200" dirty="0"/>
        </a:p>
      </dsp:txBody>
      <dsp:txXfrm>
        <a:off x="36296" y="203675"/>
        <a:ext cx="11451751" cy="670943"/>
      </dsp:txXfrm>
    </dsp:sp>
    <dsp:sp modelId="{901BB53D-8423-4892-8FE2-79F3B6B1B947}">
      <dsp:nvSpPr>
        <dsp:cNvPr id="0" name=""/>
        <dsp:cNvSpPr/>
      </dsp:nvSpPr>
      <dsp:spPr>
        <a:xfrm>
          <a:off x="0" y="910914"/>
          <a:ext cx="11524343" cy="2438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898" tIns="39370" rIns="220472" bIns="39370" numCol="1" spcCol="1270" anchor="t" anchorCtr="0">
          <a:noAutofit/>
        </a:bodyPr>
        <a:lstStyle/>
        <a:p>
          <a:pPr marL="228600" lvl="1" indent="-228600" algn="just" defTabSz="1066800">
            <a:lnSpc>
              <a:spcPct val="90000"/>
            </a:lnSpc>
            <a:spcBef>
              <a:spcPct val="0"/>
            </a:spcBef>
            <a:spcAft>
              <a:spcPct val="20000"/>
            </a:spcAft>
            <a:buChar char="••"/>
          </a:pPr>
          <a:r>
            <a:rPr lang="ru-RU" sz="2400" kern="1200" smtClean="0"/>
            <a:t>На уроке бывает сложно определить, кто из учеников понял новую тему, а кто нет. </a:t>
          </a:r>
          <a:r>
            <a:rPr lang="ru-RU" sz="2400" kern="1200" dirty="0" smtClean="0"/>
            <a:t>Насколько глубоко ученики поняли ма­териал? На основании этого учитель решает, что можно двигаться дальше. Как сделать так, чтобы слабые поняли, а сильные не заску­чали? Некоторые учителя тратят на это много времени (например, задавая одинаковые вопросы почти каждому), некоторые вообще не особенно задумываются и движутся в своем темпе, не обращая внимания на детей. </a:t>
          </a:r>
          <a:endParaRPr lang="ru-RU" sz="2400" kern="1200" dirty="0"/>
        </a:p>
      </dsp:txBody>
      <dsp:txXfrm>
        <a:off x="0" y="910914"/>
        <a:ext cx="11524343" cy="2438460"/>
      </dsp:txXfrm>
    </dsp:sp>
    <dsp:sp modelId="{0CF4F47A-71BB-4A1F-AC06-3CD036D6197C}">
      <dsp:nvSpPr>
        <dsp:cNvPr id="0" name=""/>
        <dsp:cNvSpPr/>
      </dsp:nvSpPr>
      <dsp:spPr>
        <a:xfrm>
          <a:off x="0" y="3349375"/>
          <a:ext cx="11524343" cy="74353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just" defTabSz="1377950">
            <a:lnSpc>
              <a:spcPct val="90000"/>
            </a:lnSpc>
            <a:spcBef>
              <a:spcPct val="0"/>
            </a:spcBef>
            <a:spcAft>
              <a:spcPct val="35000"/>
            </a:spcAft>
          </a:pPr>
          <a:r>
            <a:rPr lang="ru-RU" sz="3100" b="1" kern="1200" smtClean="0"/>
            <a:t>Возможные решения проблемы </a:t>
          </a:r>
          <a:endParaRPr lang="ru-RU" sz="3100" kern="1200"/>
        </a:p>
      </dsp:txBody>
      <dsp:txXfrm>
        <a:off x="36296" y="3385671"/>
        <a:ext cx="11451751" cy="670943"/>
      </dsp:txXfrm>
    </dsp:sp>
    <dsp:sp modelId="{5972D947-4293-4F2A-AFC5-9D5C4CC2F6D2}">
      <dsp:nvSpPr>
        <dsp:cNvPr id="0" name=""/>
        <dsp:cNvSpPr/>
      </dsp:nvSpPr>
      <dsp:spPr>
        <a:xfrm>
          <a:off x="0" y="4092910"/>
          <a:ext cx="11524343" cy="1443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898" tIns="39370" rIns="220472" bIns="39370" numCol="1" spcCol="1270" anchor="t" anchorCtr="0">
          <a:noAutofit/>
        </a:bodyPr>
        <a:lstStyle/>
        <a:p>
          <a:pPr marL="228600" lvl="1" indent="-228600" algn="just" defTabSz="1066800">
            <a:lnSpc>
              <a:spcPct val="90000"/>
            </a:lnSpc>
            <a:spcBef>
              <a:spcPct val="0"/>
            </a:spcBef>
            <a:spcAft>
              <a:spcPct val="20000"/>
            </a:spcAft>
            <a:buChar char="••"/>
          </a:pPr>
          <a:r>
            <a:rPr lang="ru-RU" sz="2400" kern="1200" dirty="0" smtClean="0"/>
            <a:t>Опытные учителя смогут привести достаточно большой список способов, как можно быстро оценить уровень понимания. Важен общий принцип: после любого введения новой информации или после самостоятельного изучения материала учителю важно понять, что происходит, прежде чем двигаться дальше.</a:t>
          </a:r>
          <a:endParaRPr lang="ru-RU" sz="2400" kern="1200" dirty="0"/>
        </a:p>
      </dsp:txBody>
      <dsp:txXfrm>
        <a:off x="0" y="4092910"/>
        <a:ext cx="11524343" cy="144382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4186B4-E810-47A0-9D6F-B78CE627CD35}">
      <dsp:nvSpPr>
        <dsp:cNvPr id="0" name=""/>
        <dsp:cNvSpPr/>
      </dsp:nvSpPr>
      <dsp:spPr>
        <a:xfrm rot="5400000">
          <a:off x="6563180" y="-4263209"/>
          <a:ext cx="784443" cy="9342229"/>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t>Многие учителя заранее договариваются с учениками о сигналах понимания или непонимания. Например, поднять большой палец вверх, если все понятно, или опустить вниз, если почти ничего не понятно (как римские гладиаторы). Можно использовать и промежуточный вариант — помахать рукой, если понято частично. Так учитель может оценить, как много людей имеют затруднения. При этом нужно спросить представителя каждой группы: что именно он понял? Что не понял? Важно спрашивать и тех, кто считает, что все понятно: часто это лишь желание показаться умным. Можно попросить детей отвечать с закрытыми глазами.</a:t>
          </a:r>
          <a:endParaRPr lang="ru-RU" sz="1200" kern="1200" dirty="0"/>
        </a:p>
      </dsp:txBody>
      <dsp:txXfrm rot="-5400000">
        <a:off x="2284288" y="53976"/>
        <a:ext cx="9303936" cy="707857"/>
      </dsp:txXfrm>
    </dsp:sp>
    <dsp:sp modelId="{6107F740-6392-4F1E-8A9E-8C0B34C3024D}">
      <dsp:nvSpPr>
        <dsp:cNvPr id="0" name=""/>
        <dsp:cNvSpPr/>
      </dsp:nvSpPr>
      <dsp:spPr>
        <a:xfrm>
          <a:off x="623" y="3912"/>
          <a:ext cx="2283663" cy="807985"/>
        </a:xfrm>
        <a:prstGeom prst="round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u-RU" sz="1800" kern="1200" smtClean="0"/>
            <a:t>Сигналы рукой</a:t>
          </a:r>
          <a:endParaRPr lang="ru-RU" sz="1800" kern="1200" dirty="0"/>
        </a:p>
      </dsp:txBody>
      <dsp:txXfrm>
        <a:off x="40066" y="43355"/>
        <a:ext cx="2204777" cy="729099"/>
      </dsp:txXfrm>
    </dsp:sp>
    <dsp:sp modelId="{36A7DCFF-25D4-4E9A-A197-0C4153ED2C4B}">
      <dsp:nvSpPr>
        <dsp:cNvPr id="0" name=""/>
        <dsp:cNvSpPr/>
      </dsp:nvSpPr>
      <dsp:spPr>
        <a:xfrm rot="5400000">
          <a:off x="6632208" y="-3414824"/>
          <a:ext cx="646388" cy="9342229"/>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t>А. Гин предлагает технику «Светофор», когда заранее перед уроком учитель раздает ученикам листики, одна сторона которых зеленая, а другая — красная. Показывая один из цветов, ученик демонстрирует понимание или непонимание темы.</a:t>
          </a:r>
          <a:endParaRPr lang="ru-RU" sz="1200" kern="1200" dirty="0"/>
        </a:p>
      </dsp:txBody>
      <dsp:txXfrm rot="-5400000">
        <a:off x="2284288" y="964650"/>
        <a:ext cx="9310675" cy="583280"/>
      </dsp:txXfrm>
    </dsp:sp>
    <dsp:sp modelId="{2089B310-3AE5-4321-B311-9DC715CBED01}">
      <dsp:nvSpPr>
        <dsp:cNvPr id="0" name=""/>
        <dsp:cNvSpPr/>
      </dsp:nvSpPr>
      <dsp:spPr>
        <a:xfrm>
          <a:off x="623" y="852297"/>
          <a:ext cx="2283663" cy="807985"/>
        </a:xfrm>
        <a:prstGeom prst="round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u-RU" sz="1800" kern="1200" dirty="0" smtClean="0"/>
            <a:t>Светофор</a:t>
          </a:r>
          <a:endParaRPr lang="ru-RU" sz="1800" kern="1200" dirty="0"/>
        </a:p>
      </dsp:txBody>
      <dsp:txXfrm>
        <a:off x="40066" y="891740"/>
        <a:ext cx="2204777" cy="729099"/>
      </dsp:txXfrm>
    </dsp:sp>
    <dsp:sp modelId="{A5B9673F-690B-423E-B726-9DB6A7DA6E2A}">
      <dsp:nvSpPr>
        <dsp:cNvPr id="0" name=""/>
        <dsp:cNvSpPr/>
      </dsp:nvSpPr>
      <dsp:spPr>
        <a:xfrm rot="5400000">
          <a:off x="6537647" y="-2539732"/>
          <a:ext cx="832884" cy="9313712"/>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t>Можно использовать серию несложных вопросов и соответствующих знаков к ним.</a:t>
          </a:r>
          <a:endParaRPr lang="ru-RU" sz="1200" kern="1200" dirty="0"/>
        </a:p>
        <a:p>
          <a:pPr marL="114300" lvl="1" indent="-114300" algn="l" defTabSz="533400">
            <a:lnSpc>
              <a:spcPct val="90000"/>
            </a:lnSpc>
            <a:spcBef>
              <a:spcPct val="0"/>
            </a:spcBef>
            <a:spcAft>
              <a:spcPct val="15000"/>
            </a:spcAft>
            <a:buChar char="••"/>
          </a:pPr>
          <a:r>
            <a:rPr lang="ru-RU" sz="1200" kern="1200" dirty="0" smtClean="0"/>
            <a:t>Например, учитель формулирует задание: «Я назову ряд прилагательных и причастий. Некоторые из них пишутся с одним «н», некоторые — с двумя. Если вы считаете, что нужно писать одну букву, поднимите вверх один палец, если две, то два пальца». При этом учеников нужно попросить закрыть глаза, чтобы никто не копировал реакции одноклассников.</a:t>
          </a:r>
          <a:endParaRPr lang="ru-RU" sz="1200" kern="1200" dirty="0"/>
        </a:p>
      </dsp:txBody>
      <dsp:txXfrm rot="-5400000">
        <a:off x="2297233" y="1741340"/>
        <a:ext cx="9273054" cy="751568"/>
      </dsp:txXfrm>
    </dsp:sp>
    <dsp:sp modelId="{0F7DF2F4-BB7D-4AD9-B3B3-1B0FB74AA788}">
      <dsp:nvSpPr>
        <dsp:cNvPr id="0" name=""/>
        <dsp:cNvSpPr/>
      </dsp:nvSpPr>
      <dsp:spPr>
        <a:xfrm>
          <a:off x="623" y="1713131"/>
          <a:ext cx="2296609" cy="807985"/>
        </a:xfrm>
        <a:prstGeom prst="round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u-RU" sz="1800" kern="1200" dirty="0" smtClean="0"/>
            <a:t>Блиц-опрос с закрытыми глазами </a:t>
          </a:r>
          <a:endParaRPr lang="ru-RU" sz="1800" kern="1200" dirty="0"/>
        </a:p>
      </dsp:txBody>
      <dsp:txXfrm>
        <a:off x="40066" y="1752574"/>
        <a:ext cx="2217723" cy="729099"/>
      </dsp:txXfrm>
    </dsp:sp>
    <dsp:sp modelId="{FEAB5515-4120-4CD4-9EC0-2434A8E74D04}">
      <dsp:nvSpPr>
        <dsp:cNvPr id="0" name=""/>
        <dsp:cNvSpPr/>
      </dsp:nvSpPr>
      <dsp:spPr>
        <a:xfrm rot="5400000">
          <a:off x="6632208" y="-1693156"/>
          <a:ext cx="646388" cy="9342229"/>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t>Это чуть более усложненный вариант прошлой техники. Учитель задает вопрос, и класс дает ответ сигналами рукой. Если большая часть класса ответила правильно, то учитель дает правильный ответ и короткие разъяснения. Если большинство учеников ответили неверно, тогда учитель либо дополнительно объясняет тему, либо происходит обсуждение в группах. Потом голосование повторяется. </a:t>
          </a:r>
          <a:endParaRPr lang="ru-RU" sz="1200" kern="1200" dirty="0"/>
        </a:p>
      </dsp:txBody>
      <dsp:txXfrm rot="-5400000">
        <a:off x="2284288" y="2686318"/>
        <a:ext cx="9310675" cy="583280"/>
      </dsp:txXfrm>
    </dsp:sp>
    <dsp:sp modelId="{2B45736D-979D-4F38-8BDB-0DAE109A3BC6}">
      <dsp:nvSpPr>
        <dsp:cNvPr id="0" name=""/>
        <dsp:cNvSpPr/>
      </dsp:nvSpPr>
      <dsp:spPr>
        <a:xfrm>
          <a:off x="623" y="2573965"/>
          <a:ext cx="2283663" cy="807985"/>
        </a:xfrm>
        <a:prstGeom prst="round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u-RU" sz="1800" kern="1200" dirty="0" smtClean="0"/>
            <a:t>Голосование</a:t>
          </a:r>
          <a:endParaRPr lang="ru-RU" sz="1800" kern="1200" dirty="0"/>
        </a:p>
      </dsp:txBody>
      <dsp:txXfrm>
        <a:off x="40066" y="2613408"/>
        <a:ext cx="2204777" cy="729099"/>
      </dsp:txXfrm>
    </dsp:sp>
    <dsp:sp modelId="{2F4A2BF1-9FBE-40EE-A41C-D43D4662C6B6}">
      <dsp:nvSpPr>
        <dsp:cNvPr id="0" name=""/>
        <dsp:cNvSpPr/>
      </dsp:nvSpPr>
      <dsp:spPr>
        <a:xfrm rot="5400000">
          <a:off x="6632208" y="-844772"/>
          <a:ext cx="646388" cy="9342229"/>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t>Детей можно попросить коротко описать своими словами, что они поняли из объясненного, лучше задать открытый вопрос (например, «Чем отличаются хордовые от других животных?»). Затем попросить нескольких учеников (с разными учебными успехами) прочитать свои эссе. Если в каких-то эссе будут неточности, то учитель может попросить других учеников объяснить эту же тему. </a:t>
          </a:r>
          <a:endParaRPr lang="ru-RU" sz="1200" kern="1200" dirty="0"/>
        </a:p>
      </dsp:txBody>
      <dsp:txXfrm rot="-5400000">
        <a:off x="2284288" y="3534702"/>
        <a:ext cx="9310675" cy="583280"/>
      </dsp:txXfrm>
    </dsp:sp>
    <dsp:sp modelId="{9F45091D-E213-45D2-95C6-2F10A2FFBFD8}">
      <dsp:nvSpPr>
        <dsp:cNvPr id="0" name=""/>
        <dsp:cNvSpPr/>
      </dsp:nvSpPr>
      <dsp:spPr>
        <a:xfrm>
          <a:off x="623" y="3422349"/>
          <a:ext cx="2283663" cy="807985"/>
        </a:xfrm>
        <a:prstGeom prst="round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u-RU" sz="1800" kern="1200" dirty="0" smtClean="0"/>
            <a:t>Трехминутное эссе</a:t>
          </a:r>
          <a:endParaRPr lang="ru-RU" sz="1800" kern="1200" dirty="0"/>
        </a:p>
      </dsp:txBody>
      <dsp:txXfrm>
        <a:off x="40066" y="3461792"/>
        <a:ext cx="2204777" cy="729099"/>
      </dsp:txXfrm>
    </dsp:sp>
    <dsp:sp modelId="{BBCF4400-73A9-40F6-B1FC-D5AF1B52F59D}">
      <dsp:nvSpPr>
        <dsp:cNvPr id="0" name=""/>
        <dsp:cNvSpPr/>
      </dsp:nvSpPr>
      <dsp:spPr>
        <a:xfrm rot="5400000">
          <a:off x="6632208" y="3612"/>
          <a:ext cx="646388" cy="9342229"/>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t>Детям дается короткое задание по пройденной теме (не на оценку). Учитель дает две-три минуты, чтобы начать выполнение задания. В процессе педагог подходит к разным ученикам и спрашивает, какие возникают сложности.</a:t>
          </a:r>
          <a:endParaRPr lang="ru-RU" sz="1200" kern="1200" dirty="0"/>
        </a:p>
      </dsp:txBody>
      <dsp:txXfrm rot="-5400000">
        <a:off x="2284288" y="4383086"/>
        <a:ext cx="9310675" cy="583280"/>
      </dsp:txXfrm>
    </dsp:sp>
    <dsp:sp modelId="{19EA878D-F443-4346-AF5D-07FDCBB4C4D3}">
      <dsp:nvSpPr>
        <dsp:cNvPr id="0" name=""/>
        <dsp:cNvSpPr/>
      </dsp:nvSpPr>
      <dsp:spPr>
        <a:xfrm>
          <a:off x="623" y="4270734"/>
          <a:ext cx="2283663" cy="807985"/>
        </a:xfrm>
        <a:prstGeom prst="round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u-RU" sz="1800" kern="1200" dirty="0" smtClean="0"/>
            <a:t>Измерение температуры</a:t>
          </a:r>
          <a:endParaRPr lang="ru-RU" sz="1800" kern="1200" dirty="0"/>
        </a:p>
      </dsp:txBody>
      <dsp:txXfrm>
        <a:off x="40066" y="4310177"/>
        <a:ext cx="2204777" cy="729099"/>
      </dsp:txXfrm>
    </dsp:sp>
    <dsp:sp modelId="{91B1C141-024D-41BA-BCF7-EEE80E9E1578}">
      <dsp:nvSpPr>
        <dsp:cNvPr id="0" name=""/>
        <dsp:cNvSpPr/>
      </dsp:nvSpPr>
      <dsp:spPr>
        <a:xfrm rot="5400000">
          <a:off x="6581082" y="851996"/>
          <a:ext cx="748640" cy="9342229"/>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t>После объяснения новой темы учитель задает вопрос классу и обязательно ждет 30 секунд, чтобы все ученики имели возможность продумать свой ответ. Потом учитель спрашивает слабых, средних и сильных учеников. Заранее нужно продумать дополнительные вопросы и тонкие подсказки. Например, сильному ученику желательно задавать дополнительно более сложные по таксономии Блума вопросы. </a:t>
          </a:r>
          <a:endParaRPr lang="ru-RU" sz="1200" kern="1200" dirty="0"/>
        </a:p>
      </dsp:txBody>
      <dsp:txXfrm rot="-5400000">
        <a:off x="2284288" y="5185336"/>
        <a:ext cx="9305683" cy="675548"/>
      </dsp:txXfrm>
    </dsp:sp>
    <dsp:sp modelId="{21DBECB7-E933-4974-988F-84BF24552188}">
      <dsp:nvSpPr>
        <dsp:cNvPr id="0" name=""/>
        <dsp:cNvSpPr/>
      </dsp:nvSpPr>
      <dsp:spPr>
        <a:xfrm>
          <a:off x="623" y="5119118"/>
          <a:ext cx="2283663" cy="807985"/>
        </a:xfrm>
        <a:prstGeom prst="round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u-RU" sz="1800" kern="1200" dirty="0" smtClean="0"/>
            <a:t>Тридцатисекундная пауза</a:t>
          </a:r>
          <a:endParaRPr lang="ru-RU" sz="1800" kern="1200" dirty="0"/>
        </a:p>
      </dsp:txBody>
      <dsp:txXfrm>
        <a:off x="40066" y="5158561"/>
        <a:ext cx="2204777" cy="7290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086A94-9CB2-44AD-863B-F800F06EB026}">
      <dsp:nvSpPr>
        <dsp:cNvPr id="0" name=""/>
        <dsp:cNvSpPr/>
      </dsp:nvSpPr>
      <dsp:spPr>
        <a:xfrm>
          <a:off x="1832" y="14419"/>
          <a:ext cx="1476868" cy="580703"/>
        </a:xfrm>
        <a:prstGeom prst="roundRect">
          <a:avLst>
            <a:gd name="adj" fmla="val 10000"/>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ru-RU" sz="1200" kern="1200" dirty="0" smtClean="0"/>
            <a:t>Технологии равных возможностей</a:t>
          </a:r>
          <a:endParaRPr lang="ru-RU" sz="1200" kern="1200" dirty="0"/>
        </a:p>
      </dsp:txBody>
      <dsp:txXfrm>
        <a:off x="18840" y="31427"/>
        <a:ext cx="1442852" cy="546687"/>
      </dsp:txXfrm>
    </dsp:sp>
    <dsp:sp modelId="{B4DB3285-5EE8-48CD-AA5B-D119C5952E83}">
      <dsp:nvSpPr>
        <dsp:cNvPr id="0" name=""/>
        <dsp:cNvSpPr/>
      </dsp:nvSpPr>
      <dsp:spPr>
        <a:xfrm>
          <a:off x="149519" y="595122"/>
          <a:ext cx="147686" cy="538782"/>
        </a:xfrm>
        <a:custGeom>
          <a:avLst/>
          <a:gdLst/>
          <a:ahLst/>
          <a:cxnLst/>
          <a:rect l="0" t="0" r="0" b="0"/>
          <a:pathLst>
            <a:path>
              <a:moveTo>
                <a:pt x="0" y="0"/>
              </a:moveTo>
              <a:lnTo>
                <a:pt x="0" y="538782"/>
              </a:lnTo>
              <a:lnTo>
                <a:pt x="147686" y="538782"/>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5D014F-835E-401A-B97B-36C194A61F33}">
      <dsp:nvSpPr>
        <dsp:cNvPr id="0" name=""/>
        <dsp:cNvSpPr/>
      </dsp:nvSpPr>
      <dsp:spPr>
        <a:xfrm>
          <a:off x="297206" y="740298"/>
          <a:ext cx="1602714" cy="787213"/>
        </a:xfrm>
        <a:prstGeom prst="roundRect">
          <a:avLst>
            <a:gd name="adj" fmla="val 10000"/>
          </a:avLst>
        </a:prstGeom>
        <a:gradFill rotWithShape="1">
          <a:gsLst>
            <a:gs pos="0">
              <a:schemeClr val="accent2">
                <a:tint val="65000"/>
                <a:shade val="92000"/>
                <a:satMod val="130000"/>
              </a:schemeClr>
            </a:gs>
            <a:gs pos="45000">
              <a:schemeClr val="accent2">
                <a:tint val="60000"/>
                <a:shade val="99000"/>
                <a:satMod val="120000"/>
              </a:schemeClr>
            </a:gs>
            <a:gs pos="100000">
              <a:schemeClr val="accent2">
                <a:tint val="55000"/>
                <a:satMod val="140000"/>
              </a:schemeClr>
            </a:gs>
          </a:gsLst>
          <a:path path="circle">
            <a:fillToRect l="100000" t="100000" r="100000" b="100000"/>
          </a:path>
        </a:gradFill>
        <a:ln w="12700"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hlinkClick xmlns:r="http://schemas.openxmlformats.org/officeDocument/2006/relationships" r:id="" action="ppaction://hlinksldjump"/>
            </a:rPr>
            <a:t>Равные возможности для ответа</a:t>
          </a:r>
          <a:endParaRPr lang="ru-RU" sz="1400" kern="1200" dirty="0"/>
        </a:p>
      </dsp:txBody>
      <dsp:txXfrm>
        <a:off x="320263" y="763355"/>
        <a:ext cx="1556600" cy="741099"/>
      </dsp:txXfrm>
    </dsp:sp>
    <dsp:sp modelId="{8D5FCE13-8CD1-41B4-A08B-F82771528952}">
      <dsp:nvSpPr>
        <dsp:cNvPr id="0" name=""/>
        <dsp:cNvSpPr/>
      </dsp:nvSpPr>
      <dsp:spPr>
        <a:xfrm>
          <a:off x="149519" y="595122"/>
          <a:ext cx="147686" cy="1471171"/>
        </a:xfrm>
        <a:custGeom>
          <a:avLst/>
          <a:gdLst/>
          <a:ahLst/>
          <a:cxnLst/>
          <a:rect l="0" t="0" r="0" b="0"/>
          <a:pathLst>
            <a:path>
              <a:moveTo>
                <a:pt x="0" y="0"/>
              </a:moveTo>
              <a:lnTo>
                <a:pt x="0" y="1471171"/>
              </a:lnTo>
              <a:lnTo>
                <a:pt x="147686" y="1471171"/>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C557AD-AA0B-4D8D-B286-2290DAB41880}">
      <dsp:nvSpPr>
        <dsp:cNvPr id="0" name=""/>
        <dsp:cNvSpPr/>
      </dsp:nvSpPr>
      <dsp:spPr>
        <a:xfrm>
          <a:off x="297206" y="1672687"/>
          <a:ext cx="1602714" cy="78721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94120"/>
              <a:satOff val="1170"/>
              <a:lumOff val="94"/>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hlinkClick xmlns:r="http://schemas.openxmlformats.org/officeDocument/2006/relationships" r:id="" action="ppaction://hlinksldjump"/>
            </a:rPr>
            <a:t>Время для размышления</a:t>
          </a:r>
          <a:endParaRPr lang="ru-RU" sz="1400" kern="1200" dirty="0"/>
        </a:p>
      </dsp:txBody>
      <dsp:txXfrm>
        <a:off x="320263" y="1695744"/>
        <a:ext cx="1556600" cy="741099"/>
      </dsp:txXfrm>
    </dsp:sp>
    <dsp:sp modelId="{5482BBF4-FE1A-4229-8195-ECEC11592FD6}">
      <dsp:nvSpPr>
        <dsp:cNvPr id="0" name=""/>
        <dsp:cNvSpPr/>
      </dsp:nvSpPr>
      <dsp:spPr>
        <a:xfrm>
          <a:off x="149519" y="595122"/>
          <a:ext cx="147686" cy="2403561"/>
        </a:xfrm>
        <a:custGeom>
          <a:avLst/>
          <a:gdLst/>
          <a:ahLst/>
          <a:cxnLst/>
          <a:rect l="0" t="0" r="0" b="0"/>
          <a:pathLst>
            <a:path>
              <a:moveTo>
                <a:pt x="0" y="0"/>
              </a:moveTo>
              <a:lnTo>
                <a:pt x="0" y="2403561"/>
              </a:lnTo>
              <a:lnTo>
                <a:pt x="147686" y="2403561"/>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1D9D9F-1741-478F-A489-8AE6C99D28D8}">
      <dsp:nvSpPr>
        <dsp:cNvPr id="0" name=""/>
        <dsp:cNvSpPr/>
      </dsp:nvSpPr>
      <dsp:spPr>
        <a:xfrm>
          <a:off x="297206" y="2605077"/>
          <a:ext cx="1602714" cy="78721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388241"/>
              <a:satOff val="2339"/>
              <a:lumOff val="187"/>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hlinkClick xmlns:r="http://schemas.openxmlformats.org/officeDocument/2006/relationships" r:id="" action="ppaction://hlinksldjump"/>
            </a:rPr>
            <a:t>Индивидуальная помощь и внимание</a:t>
          </a:r>
          <a:endParaRPr lang="ru-RU" sz="1400" kern="1200" dirty="0"/>
        </a:p>
      </dsp:txBody>
      <dsp:txXfrm>
        <a:off x="320263" y="2628134"/>
        <a:ext cx="1556600" cy="741099"/>
      </dsp:txXfrm>
    </dsp:sp>
    <dsp:sp modelId="{D8CCC121-44A8-44BF-BA4A-F801184B4065}">
      <dsp:nvSpPr>
        <dsp:cNvPr id="0" name=""/>
        <dsp:cNvSpPr/>
      </dsp:nvSpPr>
      <dsp:spPr>
        <a:xfrm>
          <a:off x="149519" y="595122"/>
          <a:ext cx="147686" cy="3335950"/>
        </a:xfrm>
        <a:custGeom>
          <a:avLst/>
          <a:gdLst/>
          <a:ahLst/>
          <a:cxnLst/>
          <a:rect l="0" t="0" r="0" b="0"/>
          <a:pathLst>
            <a:path>
              <a:moveTo>
                <a:pt x="0" y="0"/>
              </a:moveTo>
              <a:lnTo>
                <a:pt x="0" y="3335950"/>
              </a:lnTo>
              <a:lnTo>
                <a:pt x="147686" y="3335950"/>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737E12-73F3-4A69-A098-77FB71A22C09}">
      <dsp:nvSpPr>
        <dsp:cNvPr id="0" name=""/>
        <dsp:cNvSpPr/>
      </dsp:nvSpPr>
      <dsp:spPr>
        <a:xfrm>
          <a:off x="297206" y="3537466"/>
          <a:ext cx="1602714" cy="787213"/>
        </a:xfrm>
        <a:prstGeom prst="roundRect">
          <a:avLst>
            <a:gd name="adj" fmla="val 10000"/>
          </a:avLst>
        </a:prstGeom>
        <a:gradFill rotWithShape="1">
          <a:gsLst>
            <a:gs pos="0">
              <a:schemeClr val="accent2">
                <a:tint val="65000"/>
                <a:shade val="92000"/>
                <a:satMod val="130000"/>
              </a:schemeClr>
            </a:gs>
            <a:gs pos="45000">
              <a:schemeClr val="accent2">
                <a:tint val="60000"/>
                <a:shade val="99000"/>
                <a:satMod val="120000"/>
              </a:schemeClr>
            </a:gs>
            <a:gs pos="100000">
              <a:schemeClr val="accent2">
                <a:tint val="55000"/>
                <a:satMod val="140000"/>
              </a:schemeClr>
            </a:gs>
          </a:gsLst>
          <a:path path="circle">
            <a:fillToRect l="100000" t="100000" r="100000" b="100000"/>
          </a:path>
        </a:gradFill>
        <a:ln w="12700"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hlinkClick xmlns:r="http://schemas.openxmlformats.org/officeDocument/2006/relationships" r:id="" action="ppaction://hlinksldjump"/>
            </a:rPr>
            <a:t>Активность учеников на уроке</a:t>
          </a:r>
          <a:endParaRPr lang="ru-RU" sz="1400" kern="1200" dirty="0"/>
        </a:p>
      </dsp:txBody>
      <dsp:txXfrm>
        <a:off x="320263" y="3560523"/>
        <a:ext cx="1556600" cy="741099"/>
      </dsp:txXfrm>
    </dsp:sp>
    <dsp:sp modelId="{DC1C769E-2B89-4504-9CC7-B9E066CCF421}">
      <dsp:nvSpPr>
        <dsp:cNvPr id="0" name=""/>
        <dsp:cNvSpPr/>
      </dsp:nvSpPr>
      <dsp:spPr>
        <a:xfrm>
          <a:off x="149519" y="595122"/>
          <a:ext cx="147686" cy="4268339"/>
        </a:xfrm>
        <a:custGeom>
          <a:avLst/>
          <a:gdLst/>
          <a:ahLst/>
          <a:cxnLst/>
          <a:rect l="0" t="0" r="0" b="0"/>
          <a:pathLst>
            <a:path>
              <a:moveTo>
                <a:pt x="0" y="0"/>
              </a:moveTo>
              <a:lnTo>
                <a:pt x="0" y="4268339"/>
              </a:lnTo>
              <a:lnTo>
                <a:pt x="147686" y="4268339"/>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8F3FA7-8282-4447-A9A0-BDEAA1CECD06}">
      <dsp:nvSpPr>
        <dsp:cNvPr id="0" name=""/>
        <dsp:cNvSpPr/>
      </dsp:nvSpPr>
      <dsp:spPr>
        <a:xfrm>
          <a:off x="297206" y="4469855"/>
          <a:ext cx="1602714" cy="78721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776482"/>
              <a:satOff val="4678"/>
              <a:lumOff val="375"/>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hlinkClick xmlns:r="http://schemas.openxmlformats.org/officeDocument/2006/relationships" r:id="" action="ppaction://hlinksldjump"/>
            </a:rPr>
            <a:t>Близость к ученикам</a:t>
          </a:r>
          <a:endParaRPr lang="ru-RU" sz="1400" kern="1200" dirty="0"/>
        </a:p>
      </dsp:txBody>
      <dsp:txXfrm>
        <a:off x="320263" y="4492912"/>
        <a:ext cx="1556600" cy="741099"/>
      </dsp:txXfrm>
    </dsp:sp>
    <dsp:sp modelId="{6AD81956-874F-4EEC-8D37-A76C42B6D42F}">
      <dsp:nvSpPr>
        <dsp:cNvPr id="0" name=""/>
        <dsp:cNvSpPr/>
      </dsp:nvSpPr>
      <dsp:spPr>
        <a:xfrm>
          <a:off x="1894898" y="14419"/>
          <a:ext cx="1476868" cy="580703"/>
        </a:xfrm>
        <a:prstGeom prst="roundRect">
          <a:avLst>
            <a:gd name="adj" fmla="val 10000"/>
          </a:avLst>
        </a:prstGeom>
        <a:gradFill rotWithShape="0">
          <a:gsLst>
            <a:gs pos="0">
              <a:schemeClr val="accent4">
                <a:hueOff val="-892954"/>
                <a:satOff val="5380"/>
                <a:lumOff val="431"/>
                <a:alphaOff val="0"/>
                <a:shade val="85000"/>
                <a:satMod val="130000"/>
              </a:schemeClr>
            </a:gs>
            <a:gs pos="34000">
              <a:schemeClr val="accent4">
                <a:hueOff val="-892954"/>
                <a:satOff val="5380"/>
                <a:lumOff val="431"/>
                <a:alphaOff val="0"/>
                <a:shade val="87000"/>
                <a:satMod val="125000"/>
              </a:schemeClr>
            </a:gs>
            <a:gs pos="70000">
              <a:schemeClr val="accent4">
                <a:hueOff val="-892954"/>
                <a:satOff val="5380"/>
                <a:lumOff val="431"/>
                <a:alphaOff val="0"/>
                <a:tint val="100000"/>
                <a:shade val="90000"/>
                <a:satMod val="130000"/>
              </a:schemeClr>
            </a:gs>
            <a:gs pos="100000">
              <a:schemeClr val="accent4">
                <a:hueOff val="-892954"/>
                <a:satOff val="5380"/>
                <a:lumOff val="431"/>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ru-RU" sz="1200" kern="1200" smtClean="0"/>
            <a:t>Обратная связь</a:t>
          </a:r>
          <a:endParaRPr lang="ru-RU" sz="1200" kern="1200" dirty="0"/>
        </a:p>
      </dsp:txBody>
      <dsp:txXfrm>
        <a:off x="1911906" y="31427"/>
        <a:ext cx="1442852" cy="546687"/>
      </dsp:txXfrm>
    </dsp:sp>
    <dsp:sp modelId="{F85536D9-B8F6-4AE7-AD23-BE0DC7BB48BC}">
      <dsp:nvSpPr>
        <dsp:cNvPr id="0" name=""/>
        <dsp:cNvSpPr/>
      </dsp:nvSpPr>
      <dsp:spPr>
        <a:xfrm>
          <a:off x="2042585" y="595122"/>
          <a:ext cx="147686" cy="795706"/>
        </a:xfrm>
        <a:custGeom>
          <a:avLst/>
          <a:gdLst/>
          <a:ahLst/>
          <a:cxnLst/>
          <a:rect l="0" t="0" r="0" b="0"/>
          <a:pathLst>
            <a:path>
              <a:moveTo>
                <a:pt x="0" y="0"/>
              </a:moveTo>
              <a:lnTo>
                <a:pt x="0" y="795706"/>
              </a:lnTo>
              <a:lnTo>
                <a:pt x="147686" y="795706"/>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D3FABF-9755-4FB4-B217-14F6FD75E5C3}">
      <dsp:nvSpPr>
        <dsp:cNvPr id="0" name=""/>
        <dsp:cNvSpPr/>
      </dsp:nvSpPr>
      <dsp:spPr>
        <a:xfrm>
          <a:off x="2190272" y="740298"/>
          <a:ext cx="1602714" cy="1301060"/>
        </a:xfrm>
        <a:prstGeom prst="roundRect">
          <a:avLst>
            <a:gd name="adj" fmla="val 10000"/>
          </a:avLst>
        </a:prstGeom>
        <a:gradFill rotWithShape="1">
          <a:gsLst>
            <a:gs pos="0">
              <a:schemeClr val="accent2">
                <a:tint val="65000"/>
                <a:shade val="92000"/>
                <a:satMod val="130000"/>
              </a:schemeClr>
            </a:gs>
            <a:gs pos="45000">
              <a:schemeClr val="accent2">
                <a:tint val="60000"/>
                <a:shade val="99000"/>
                <a:satMod val="120000"/>
              </a:schemeClr>
            </a:gs>
            <a:gs pos="100000">
              <a:schemeClr val="accent2">
                <a:tint val="55000"/>
                <a:satMod val="140000"/>
              </a:schemeClr>
            </a:gs>
          </a:gsLst>
          <a:path path="circle">
            <a:fillToRect l="100000" t="100000" r="100000" b="100000"/>
          </a:path>
        </a:gradFill>
        <a:ln w="12700"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hlinkClick xmlns:r="http://schemas.openxmlformats.org/officeDocument/2006/relationships" r:id="" action="ppaction://hlinksldjump"/>
            </a:rPr>
            <a:t>Реакция на каждый ответ</a:t>
          </a:r>
          <a:endParaRPr lang="ru-RU" sz="1400" kern="1200" dirty="0"/>
        </a:p>
      </dsp:txBody>
      <dsp:txXfrm>
        <a:off x="2228379" y="778405"/>
        <a:ext cx="1526500" cy="1224846"/>
      </dsp:txXfrm>
    </dsp:sp>
    <dsp:sp modelId="{F4BB56E2-34FF-4C8F-86D0-F92CABE63791}">
      <dsp:nvSpPr>
        <dsp:cNvPr id="0" name=""/>
        <dsp:cNvSpPr/>
      </dsp:nvSpPr>
      <dsp:spPr>
        <a:xfrm>
          <a:off x="2042585" y="595122"/>
          <a:ext cx="147686" cy="2241942"/>
        </a:xfrm>
        <a:custGeom>
          <a:avLst/>
          <a:gdLst/>
          <a:ahLst/>
          <a:cxnLst/>
          <a:rect l="0" t="0" r="0" b="0"/>
          <a:pathLst>
            <a:path>
              <a:moveTo>
                <a:pt x="0" y="0"/>
              </a:moveTo>
              <a:lnTo>
                <a:pt x="0" y="2241942"/>
              </a:lnTo>
              <a:lnTo>
                <a:pt x="147686" y="2241942"/>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C1D336-82C2-48FE-A2ED-C1276F74BB59}">
      <dsp:nvSpPr>
        <dsp:cNvPr id="0" name=""/>
        <dsp:cNvSpPr/>
      </dsp:nvSpPr>
      <dsp:spPr>
        <a:xfrm>
          <a:off x="2190272" y="2186535"/>
          <a:ext cx="1602714" cy="1301060"/>
        </a:xfrm>
        <a:prstGeom prst="roundRect">
          <a:avLst>
            <a:gd name="adj" fmla="val 10000"/>
          </a:avLst>
        </a:prstGeom>
        <a:gradFill rotWithShape="1">
          <a:gsLst>
            <a:gs pos="0">
              <a:schemeClr val="accent2">
                <a:tint val="65000"/>
                <a:shade val="92000"/>
                <a:satMod val="130000"/>
              </a:schemeClr>
            </a:gs>
            <a:gs pos="45000">
              <a:schemeClr val="accent2">
                <a:tint val="60000"/>
                <a:shade val="99000"/>
                <a:satMod val="120000"/>
              </a:schemeClr>
            </a:gs>
            <a:gs pos="100000">
              <a:schemeClr val="accent2">
                <a:tint val="55000"/>
                <a:satMod val="140000"/>
              </a:schemeClr>
            </a:gs>
          </a:gsLst>
          <a:path path="circle">
            <a:fillToRect l="100000" t="100000" r="100000" b="100000"/>
          </a:path>
        </a:gradFill>
        <a:ln w="12700"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hlinkClick xmlns:r="http://schemas.openxmlformats.org/officeDocument/2006/relationships" r:id="" action="ppaction://hlinksldjump"/>
            </a:rPr>
            <a:t>Похвала, выражение одобрения</a:t>
          </a:r>
          <a:endParaRPr lang="ru-RU" sz="1400" kern="1200" dirty="0"/>
        </a:p>
      </dsp:txBody>
      <dsp:txXfrm>
        <a:off x="2228379" y="2224642"/>
        <a:ext cx="1526500" cy="1224846"/>
      </dsp:txXfrm>
    </dsp:sp>
    <dsp:sp modelId="{B27B109F-ACAD-4B1B-845B-1116303162C7}">
      <dsp:nvSpPr>
        <dsp:cNvPr id="0" name=""/>
        <dsp:cNvSpPr/>
      </dsp:nvSpPr>
      <dsp:spPr>
        <a:xfrm>
          <a:off x="2042585" y="595122"/>
          <a:ext cx="147686" cy="3688179"/>
        </a:xfrm>
        <a:custGeom>
          <a:avLst/>
          <a:gdLst/>
          <a:ahLst/>
          <a:cxnLst/>
          <a:rect l="0" t="0" r="0" b="0"/>
          <a:pathLst>
            <a:path>
              <a:moveTo>
                <a:pt x="0" y="0"/>
              </a:moveTo>
              <a:lnTo>
                <a:pt x="0" y="3688179"/>
              </a:lnTo>
              <a:lnTo>
                <a:pt x="147686" y="3688179"/>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C851D2-7DBA-46E9-AC8C-8CA3D2F2119A}">
      <dsp:nvSpPr>
        <dsp:cNvPr id="0" name=""/>
        <dsp:cNvSpPr/>
      </dsp:nvSpPr>
      <dsp:spPr>
        <a:xfrm>
          <a:off x="2190272" y="3632771"/>
          <a:ext cx="1602714" cy="130106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358843"/>
              <a:satOff val="8187"/>
              <a:lumOff val="656"/>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hlinkClick xmlns:r="http://schemas.openxmlformats.org/officeDocument/2006/relationships" r:id="" action="ppaction://hlinksldjump"/>
            </a:rPr>
            <a:t>Объяснение причин похвалы</a:t>
          </a:r>
          <a:endParaRPr lang="ru-RU" sz="1400" kern="1200" dirty="0"/>
        </a:p>
      </dsp:txBody>
      <dsp:txXfrm>
        <a:off x="2228379" y="3670878"/>
        <a:ext cx="1526500" cy="1224846"/>
      </dsp:txXfrm>
    </dsp:sp>
    <dsp:sp modelId="{5715F491-ADAF-4B90-9A18-7E40E813B504}">
      <dsp:nvSpPr>
        <dsp:cNvPr id="0" name=""/>
        <dsp:cNvSpPr/>
      </dsp:nvSpPr>
      <dsp:spPr>
        <a:xfrm>
          <a:off x="3787964" y="14419"/>
          <a:ext cx="1476868" cy="580703"/>
        </a:xfrm>
        <a:prstGeom prst="roundRect">
          <a:avLst>
            <a:gd name="adj" fmla="val 10000"/>
          </a:avLst>
        </a:prstGeom>
        <a:gradFill rotWithShape="0">
          <a:gsLst>
            <a:gs pos="0">
              <a:schemeClr val="accent4">
                <a:hueOff val="-1785908"/>
                <a:satOff val="10760"/>
                <a:lumOff val="862"/>
                <a:alphaOff val="0"/>
                <a:shade val="85000"/>
                <a:satMod val="130000"/>
              </a:schemeClr>
            </a:gs>
            <a:gs pos="34000">
              <a:schemeClr val="accent4">
                <a:hueOff val="-1785908"/>
                <a:satOff val="10760"/>
                <a:lumOff val="862"/>
                <a:alphaOff val="0"/>
                <a:shade val="87000"/>
                <a:satMod val="125000"/>
              </a:schemeClr>
            </a:gs>
            <a:gs pos="70000">
              <a:schemeClr val="accent4">
                <a:hueOff val="-1785908"/>
                <a:satOff val="10760"/>
                <a:lumOff val="862"/>
                <a:alphaOff val="0"/>
                <a:tint val="100000"/>
                <a:shade val="90000"/>
                <a:satMod val="130000"/>
              </a:schemeClr>
            </a:gs>
            <a:gs pos="100000">
              <a:schemeClr val="accent4">
                <a:hueOff val="-1785908"/>
                <a:satOff val="10760"/>
                <a:lumOff val="862"/>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ru-RU" sz="1200" kern="1200" dirty="0" smtClean="0"/>
            <a:t>Демонстрация высоких ожиданий и опыт успешности</a:t>
          </a:r>
          <a:endParaRPr lang="ru-RU" sz="1200" kern="1200" dirty="0"/>
        </a:p>
      </dsp:txBody>
      <dsp:txXfrm>
        <a:off x="3804972" y="31427"/>
        <a:ext cx="1442852" cy="546687"/>
      </dsp:txXfrm>
    </dsp:sp>
    <dsp:sp modelId="{A3865C81-FB82-4DD1-8A6F-C32556FEA82B}">
      <dsp:nvSpPr>
        <dsp:cNvPr id="0" name=""/>
        <dsp:cNvSpPr/>
      </dsp:nvSpPr>
      <dsp:spPr>
        <a:xfrm>
          <a:off x="3935651" y="595122"/>
          <a:ext cx="147686" cy="795706"/>
        </a:xfrm>
        <a:custGeom>
          <a:avLst/>
          <a:gdLst/>
          <a:ahLst/>
          <a:cxnLst/>
          <a:rect l="0" t="0" r="0" b="0"/>
          <a:pathLst>
            <a:path>
              <a:moveTo>
                <a:pt x="0" y="0"/>
              </a:moveTo>
              <a:lnTo>
                <a:pt x="0" y="795706"/>
              </a:lnTo>
              <a:lnTo>
                <a:pt x="147686" y="795706"/>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92D294-8F40-4F55-AC02-48094197D39E}">
      <dsp:nvSpPr>
        <dsp:cNvPr id="0" name=""/>
        <dsp:cNvSpPr/>
      </dsp:nvSpPr>
      <dsp:spPr>
        <a:xfrm>
          <a:off x="4083337" y="740298"/>
          <a:ext cx="1602714" cy="130106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552963"/>
              <a:satOff val="9356"/>
              <a:lumOff val="75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hlinkClick xmlns:r="http://schemas.openxmlformats.org/officeDocument/2006/relationships" r:id="" action="ppaction://hlinksldjump"/>
            </a:rPr>
            <a:t>Работают все</a:t>
          </a:r>
          <a:endParaRPr lang="ru-RU" sz="1400" kern="1200" dirty="0"/>
        </a:p>
      </dsp:txBody>
      <dsp:txXfrm>
        <a:off x="4121444" y="778405"/>
        <a:ext cx="1526500" cy="1224846"/>
      </dsp:txXfrm>
    </dsp:sp>
    <dsp:sp modelId="{173F4267-DD4D-4D1A-8725-539B956947D3}">
      <dsp:nvSpPr>
        <dsp:cNvPr id="0" name=""/>
        <dsp:cNvSpPr/>
      </dsp:nvSpPr>
      <dsp:spPr>
        <a:xfrm>
          <a:off x="3935651" y="595122"/>
          <a:ext cx="147686" cy="2241942"/>
        </a:xfrm>
        <a:custGeom>
          <a:avLst/>
          <a:gdLst/>
          <a:ahLst/>
          <a:cxnLst/>
          <a:rect l="0" t="0" r="0" b="0"/>
          <a:pathLst>
            <a:path>
              <a:moveTo>
                <a:pt x="0" y="0"/>
              </a:moveTo>
              <a:lnTo>
                <a:pt x="0" y="2241942"/>
              </a:lnTo>
              <a:lnTo>
                <a:pt x="147686" y="2241942"/>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C5135D-F82E-41C7-9EAB-799A6A3CC58A}">
      <dsp:nvSpPr>
        <dsp:cNvPr id="0" name=""/>
        <dsp:cNvSpPr/>
      </dsp:nvSpPr>
      <dsp:spPr>
        <a:xfrm>
          <a:off x="4083337" y="2186535"/>
          <a:ext cx="1602714" cy="1301060"/>
        </a:xfrm>
        <a:prstGeom prst="roundRect">
          <a:avLst>
            <a:gd name="adj" fmla="val 10000"/>
          </a:avLst>
        </a:prstGeom>
        <a:gradFill rotWithShape="1">
          <a:gsLst>
            <a:gs pos="0">
              <a:schemeClr val="accent2">
                <a:tint val="65000"/>
                <a:shade val="92000"/>
                <a:satMod val="130000"/>
              </a:schemeClr>
            </a:gs>
            <a:gs pos="45000">
              <a:schemeClr val="accent2">
                <a:tint val="60000"/>
                <a:shade val="99000"/>
                <a:satMod val="120000"/>
              </a:schemeClr>
            </a:gs>
            <a:gs pos="100000">
              <a:schemeClr val="accent2">
                <a:tint val="55000"/>
                <a:satMod val="140000"/>
              </a:schemeClr>
            </a:gs>
          </a:gsLst>
          <a:path path="circle">
            <a:fillToRect l="100000" t="100000" r="100000" b="100000"/>
          </a:path>
        </a:gradFill>
        <a:ln w="12700"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hlinkClick xmlns:r="http://schemas.openxmlformats.org/officeDocument/2006/relationships" r:id="" action="ppaction://hlinksldjump"/>
            </a:rPr>
            <a:t>Наводящие вопросы и подсказки</a:t>
          </a:r>
          <a:endParaRPr lang="ru-RU" sz="1400" kern="1200" dirty="0"/>
        </a:p>
      </dsp:txBody>
      <dsp:txXfrm>
        <a:off x="4121444" y="2224642"/>
        <a:ext cx="1526500" cy="1224846"/>
      </dsp:txXfrm>
    </dsp:sp>
    <dsp:sp modelId="{DDADFCC4-0456-4541-85B5-571838CF3A89}">
      <dsp:nvSpPr>
        <dsp:cNvPr id="0" name=""/>
        <dsp:cNvSpPr/>
      </dsp:nvSpPr>
      <dsp:spPr>
        <a:xfrm>
          <a:off x="3935651" y="595122"/>
          <a:ext cx="147686" cy="3688179"/>
        </a:xfrm>
        <a:custGeom>
          <a:avLst/>
          <a:gdLst/>
          <a:ahLst/>
          <a:cxnLst/>
          <a:rect l="0" t="0" r="0" b="0"/>
          <a:pathLst>
            <a:path>
              <a:moveTo>
                <a:pt x="0" y="0"/>
              </a:moveTo>
              <a:lnTo>
                <a:pt x="0" y="3688179"/>
              </a:lnTo>
              <a:lnTo>
                <a:pt x="147686" y="3688179"/>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8578EE-5C62-4567-812B-8ED9E0B7F2C1}">
      <dsp:nvSpPr>
        <dsp:cNvPr id="0" name=""/>
        <dsp:cNvSpPr/>
      </dsp:nvSpPr>
      <dsp:spPr>
        <a:xfrm>
          <a:off x="4083337" y="3632771"/>
          <a:ext cx="1602714" cy="130106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941204"/>
              <a:satOff val="11695"/>
              <a:lumOff val="937"/>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hlinkClick xmlns:r="http://schemas.openxmlformats.org/officeDocument/2006/relationships" r:id="" action="ppaction://hlinksldjump"/>
            </a:rPr>
            <a:t>Сложные вопросы</a:t>
          </a:r>
          <a:endParaRPr lang="ru-RU" sz="1400" kern="1200" dirty="0"/>
        </a:p>
      </dsp:txBody>
      <dsp:txXfrm>
        <a:off x="4121444" y="3670878"/>
        <a:ext cx="1526500" cy="1224846"/>
      </dsp:txXfrm>
    </dsp:sp>
    <dsp:sp modelId="{807085CB-3C1F-4A23-A424-10A6BFA8899A}">
      <dsp:nvSpPr>
        <dsp:cNvPr id="0" name=""/>
        <dsp:cNvSpPr/>
      </dsp:nvSpPr>
      <dsp:spPr>
        <a:xfrm>
          <a:off x="5681030" y="14419"/>
          <a:ext cx="1476868" cy="580703"/>
        </a:xfrm>
        <a:prstGeom prst="roundRect">
          <a:avLst>
            <a:gd name="adj" fmla="val 10000"/>
          </a:avLst>
        </a:prstGeom>
        <a:gradFill rotWithShape="0">
          <a:gsLst>
            <a:gs pos="0">
              <a:schemeClr val="accent4">
                <a:hueOff val="-2678862"/>
                <a:satOff val="16139"/>
                <a:lumOff val="1294"/>
                <a:alphaOff val="0"/>
                <a:shade val="85000"/>
                <a:satMod val="130000"/>
              </a:schemeClr>
            </a:gs>
            <a:gs pos="34000">
              <a:schemeClr val="accent4">
                <a:hueOff val="-2678862"/>
                <a:satOff val="16139"/>
                <a:lumOff val="1294"/>
                <a:alphaOff val="0"/>
                <a:shade val="87000"/>
                <a:satMod val="125000"/>
              </a:schemeClr>
            </a:gs>
            <a:gs pos="70000">
              <a:schemeClr val="accent4">
                <a:hueOff val="-2678862"/>
                <a:satOff val="16139"/>
                <a:lumOff val="1294"/>
                <a:alphaOff val="0"/>
                <a:tint val="100000"/>
                <a:shade val="90000"/>
                <a:satMod val="130000"/>
              </a:schemeClr>
            </a:gs>
            <a:gs pos="100000">
              <a:schemeClr val="accent4">
                <a:hueOff val="-2678862"/>
                <a:satOff val="16139"/>
                <a:lumOff val="1294"/>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ru-RU" sz="1200" kern="1200" dirty="0" smtClean="0"/>
            <a:t>Дисциплина и динамика урока</a:t>
          </a:r>
          <a:endParaRPr lang="ru-RU" sz="1200" kern="1200" dirty="0"/>
        </a:p>
      </dsp:txBody>
      <dsp:txXfrm>
        <a:off x="5698038" y="31427"/>
        <a:ext cx="1442852" cy="546687"/>
      </dsp:txXfrm>
    </dsp:sp>
    <dsp:sp modelId="{7563FA40-65A3-465D-A919-2D294DF62771}">
      <dsp:nvSpPr>
        <dsp:cNvPr id="0" name=""/>
        <dsp:cNvSpPr/>
      </dsp:nvSpPr>
      <dsp:spPr>
        <a:xfrm>
          <a:off x="5828716" y="595122"/>
          <a:ext cx="147686" cy="493673"/>
        </a:xfrm>
        <a:custGeom>
          <a:avLst/>
          <a:gdLst/>
          <a:ahLst/>
          <a:cxnLst/>
          <a:rect l="0" t="0" r="0" b="0"/>
          <a:pathLst>
            <a:path>
              <a:moveTo>
                <a:pt x="0" y="0"/>
              </a:moveTo>
              <a:lnTo>
                <a:pt x="0" y="493673"/>
              </a:lnTo>
              <a:lnTo>
                <a:pt x="147686" y="493673"/>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579A7A-1D69-4839-8070-512E83A27C13}">
      <dsp:nvSpPr>
        <dsp:cNvPr id="0" name=""/>
        <dsp:cNvSpPr/>
      </dsp:nvSpPr>
      <dsp:spPr>
        <a:xfrm>
          <a:off x="5976403" y="740298"/>
          <a:ext cx="1602714" cy="69699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2135325"/>
              <a:satOff val="12865"/>
              <a:lumOff val="1031"/>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hlinkClick xmlns:r="http://schemas.openxmlformats.org/officeDocument/2006/relationships" r:id="" action="ppaction://hlinksldjump"/>
            </a:rPr>
            <a:t>Время на установление дисциплины</a:t>
          </a:r>
          <a:endParaRPr lang="ru-RU" sz="1400" kern="1200" dirty="0"/>
        </a:p>
      </dsp:txBody>
      <dsp:txXfrm>
        <a:off x="5996817" y="760712"/>
        <a:ext cx="1561886" cy="656167"/>
      </dsp:txXfrm>
    </dsp:sp>
    <dsp:sp modelId="{717A3849-FBBD-4529-89BA-4EFDEA9B667E}">
      <dsp:nvSpPr>
        <dsp:cNvPr id="0" name=""/>
        <dsp:cNvSpPr/>
      </dsp:nvSpPr>
      <dsp:spPr>
        <a:xfrm>
          <a:off x="5828716" y="595122"/>
          <a:ext cx="147686" cy="1335844"/>
        </a:xfrm>
        <a:custGeom>
          <a:avLst/>
          <a:gdLst/>
          <a:ahLst/>
          <a:cxnLst/>
          <a:rect l="0" t="0" r="0" b="0"/>
          <a:pathLst>
            <a:path>
              <a:moveTo>
                <a:pt x="0" y="0"/>
              </a:moveTo>
              <a:lnTo>
                <a:pt x="0" y="1335844"/>
              </a:lnTo>
              <a:lnTo>
                <a:pt x="147686" y="1335844"/>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C217A9-7C59-4E72-8C60-FC1CB1C545EB}">
      <dsp:nvSpPr>
        <dsp:cNvPr id="0" name=""/>
        <dsp:cNvSpPr/>
      </dsp:nvSpPr>
      <dsp:spPr>
        <a:xfrm>
          <a:off x="5976403" y="1582469"/>
          <a:ext cx="1602714" cy="69699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2329445"/>
              <a:satOff val="14034"/>
              <a:lumOff val="1125"/>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hlinkClick xmlns:r="http://schemas.openxmlformats.org/officeDocument/2006/relationships" r:id="" action="ppaction://hlinksldjump"/>
            </a:rPr>
            <a:t>«Человечность» дисциплины</a:t>
          </a:r>
          <a:endParaRPr lang="ru-RU" sz="1400" kern="1200" dirty="0"/>
        </a:p>
      </dsp:txBody>
      <dsp:txXfrm>
        <a:off x="5996817" y="1602883"/>
        <a:ext cx="1561886" cy="656167"/>
      </dsp:txXfrm>
    </dsp:sp>
    <dsp:sp modelId="{5804E051-249D-457B-87A5-2D7E39C8CD65}">
      <dsp:nvSpPr>
        <dsp:cNvPr id="0" name=""/>
        <dsp:cNvSpPr/>
      </dsp:nvSpPr>
      <dsp:spPr>
        <a:xfrm>
          <a:off x="5828716" y="595122"/>
          <a:ext cx="147686" cy="2178015"/>
        </a:xfrm>
        <a:custGeom>
          <a:avLst/>
          <a:gdLst/>
          <a:ahLst/>
          <a:cxnLst/>
          <a:rect l="0" t="0" r="0" b="0"/>
          <a:pathLst>
            <a:path>
              <a:moveTo>
                <a:pt x="0" y="0"/>
              </a:moveTo>
              <a:lnTo>
                <a:pt x="0" y="2178015"/>
              </a:lnTo>
              <a:lnTo>
                <a:pt x="147686" y="2178015"/>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361010-9EDD-4AB9-AD99-9D2DE454FA7F}">
      <dsp:nvSpPr>
        <dsp:cNvPr id="0" name=""/>
        <dsp:cNvSpPr/>
      </dsp:nvSpPr>
      <dsp:spPr>
        <a:xfrm>
          <a:off x="5976403" y="2424641"/>
          <a:ext cx="1602714" cy="69699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2523565"/>
              <a:satOff val="15204"/>
              <a:lumOff val="1219"/>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hlinkClick xmlns:r="http://schemas.openxmlformats.org/officeDocument/2006/relationships" r:id="" action="ppaction://hlinksldjump"/>
            </a:rPr>
            <a:t>Четкие инструкции и ожидания</a:t>
          </a:r>
          <a:endParaRPr lang="ru-RU" sz="1400" kern="1200" dirty="0"/>
        </a:p>
      </dsp:txBody>
      <dsp:txXfrm>
        <a:off x="5996817" y="2445055"/>
        <a:ext cx="1561886" cy="656167"/>
      </dsp:txXfrm>
    </dsp:sp>
    <dsp:sp modelId="{3F8FDEC9-7C03-43F7-9848-B201A90672CA}">
      <dsp:nvSpPr>
        <dsp:cNvPr id="0" name=""/>
        <dsp:cNvSpPr/>
      </dsp:nvSpPr>
      <dsp:spPr>
        <a:xfrm>
          <a:off x="5828716" y="595122"/>
          <a:ext cx="147686" cy="3020187"/>
        </a:xfrm>
        <a:custGeom>
          <a:avLst/>
          <a:gdLst/>
          <a:ahLst/>
          <a:cxnLst/>
          <a:rect l="0" t="0" r="0" b="0"/>
          <a:pathLst>
            <a:path>
              <a:moveTo>
                <a:pt x="0" y="0"/>
              </a:moveTo>
              <a:lnTo>
                <a:pt x="0" y="3020187"/>
              </a:lnTo>
              <a:lnTo>
                <a:pt x="147686" y="3020187"/>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2766EA-1E1C-44F7-A1F5-95A04905A660}">
      <dsp:nvSpPr>
        <dsp:cNvPr id="0" name=""/>
        <dsp:cNvSpPr/>
      </dsp:nvSpPr>
      <dsp:spPr>
        <a:xfrm>
          <a:off x="5976403" y="3266812"/>
          <a:ext cx="1602714" cy="696995"/>
        </a:xfrm>
        <a:prstGeom prst="roundRect">
          <a:avLst>
            <a:gd name="adj" fmla="val 10000"/>
          </a:avLst>
        </a:prstGeom>
        <a:gradFill rotWithShape="1">
          <a:gsLst>
            <a:gs pos="0">
              <a:schemeClr val="accent2">
                <a:tint val="65000"/>
                <a:shade val="92000"/>
                <a:satMod val="130000"/>
              </a:schemeClr>
            </a:gs>
            <a:gs pos="45000">
              <a:schemeClr val="accent2">
                <a:tint val="60000"/>
                <a:shade val="99000"/>
                <a:satMod val="120000"/>
              </a:schemeClr>
            </a:gs>
            <a:gs pos="100000">
              <a:schemeClr val="accent2">
                <a:tint val="55000"/>
                <a:satMod val="140000"/>
              </a:schemeClr>
            </a:gs>
          </a:gsLst>
          <a:path path="circle">
            <a:fillToRect l="100000" t="100000" r="100000" b="100000"/>
          </a:path>
        </a:gradFill>
        <a:ln w="12700"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hlinkClick xmlns:r="http://schemas.openxmlformats.org/officeDocument/2006/relationships" r:id="" action="ppaction://hlinksldjump"/>
            </a:rPr>
            <a:t>Чем занят учитель?</a:t>
          </a:r>
          <a:endParaRPr lang="ru-RU" sz="1400" kern="1200" dirty="0"/>
        </a:p>
      </dsp:txBody>
      <dsp:txXfrm>
        <a:off x="5996817" y="3287226"/>
        <a:ext cx="1561886" cy="656167"/>
      </dsp:txXfrm>
    </dsp:sp>
    <dsp:sp modelId="{BBB83303-5C1E-4917-9125-53B05D5E414C}">
      <dsp:nvSpPr>
        <dsp:cNvPr id="0" name=""/>
        <dsp:cNvSpPr/>
      </dsp:nvSpPr>
      <dsp:spPr>
        <a:xfrm>
          <a:off x="5828716" y="595122"/>
          <a:ext cx="147686" cy="3862358"/>
        </a:xfrm>
        <a:custGeom>
          <a:avLst/>
          <a:gdLst/>
          <a:ahLst/>
          <a:cxnLst/>
          <a:rect l="0" t="0" r="0" b="0"/>
          <a:pathLst>
            <a:path>
              <a:moveTo>
                <a:pt x="0" y="0"/>
              </a:moveTo>
              <a:lnTo>
                <a:pt x="0" y="3862358"/>
              </a:lnTo>
              <a:lnTo>
                <a:pt x="147686" y="3862358"/>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38B261-9FD1-44E3-A34B-D1FEC0BF17E0}">
      <dsp:nvSpPr>
        <dsp:cNvPr id="0" name=""/>
        <dsp:cNvSpPr/>
      </dsp:nvSpPr>
      <dsp:spPr>
        <a:xfrm>
          <a:off x="5976403" y="4108983"/>
          <a:ext cx="1602714" cy="69699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2911806"/>
              <a:satOff val="17543"/>
              <a:lumOff val="1406"/>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hlinkClick xmlns:r="http://schemas.openxmlformats.org/officeDocument/2006/relationships" r:id="" action="ppaction://hlinksldjump"/>
            </a:rPr>
            <a:t>Сколько времени съела рутина?</a:t>
          </a:r>
          <a:endParaRPr lang="ru-RU" sz="1400" kern="1200" dirty="0"/>
        </a:p>
      </dsp:txBody>
      <dsp:txXfrm>
        <a:off x="5996817" y="4129397"/>
        <a:ext cx="1561886" cy="656167"/>
      </dsp:txXfrm>
    </dsp:sp>
    <dsp:sp modelId="{183EDA75-250C-4052-83E4-C34D327D11D5}">
      <dsp:nvSpPr>
        <dsp:cNvPr id="0" name=""/>
        <dsp:cNvSpPr/>
      </dsp:nvSpPr>
      <dsp:spPr>
        <a:xfrm>
          <a:off x="5828716" y="595122"/>
          <a:ext cx="147686" cy="4704529"/>
        </a:xfrm>
        <a:custGeom>
          <a:avLst/>
          <a:gdLst/>
          <a:ahLst/>
          <a:cxnLst/>
          <a:rect l="0" t="0" r="0" b="0"/>
          <a:pathLst>
            <a:path>
              <a:moveTo>
                <a:pt x="0" y="0"/>
              </a:moveTo>
              <a:lnTo>
                <a:pt x="0" y="4704529"/>
              </a:lnTo>
              <a:lnTo>
                <a:pt x="147686" y="4704529"/>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E86311-28DD-4138-A378-EF27D7C0328C}">
      <dsp:nvSpPr>
        <dsp:cNvPr id="0" name=""/>
        <dsp:cNvSpPr/>
      </dsp:nvSpPr>
      <dsp:spPr>
        <a:xfrm>
          <a:off x="5976403" y="4951154"/>
          <a:ext cx="1602714" cy="69699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3105927"/>
              <a:satOff val="18712"/>
              <a:lumOff val="150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hlinkClick xmlns:r="http://schemas.openxmlformats.org/officeDocument/2006/relationships" r:id="" action="ppaction://hlinksldjump"/>
            </a:rPr>
            <a:t>Война против монотонности</a:t>
          </a:r>
          <a:endParaRPr lang="ru-RU" sz="1400" kern="1200" dirty="0"/>
        </a:p>
      </dsp:txBody>
      <dsp:txXfrm>
        <a:off x="5996817" y="4971568"/>
        <a:ext cx="1561886" cy="656167"/>
      </dsp:txXfrm>
    </dsp:sp>
    <dsp:sp modelId="{02F3174F-0498-4129-8D57-6827E450F16A}">
      <dsp:nvSpPr>
        <dsp:cNvPr id="0" name=""/>
        <dsp:cNvSpPr/>
      </dsp:nvSpPr>
      <dsp:spPr>
        <a:xfrm>
          <a:off x="7574095" y="14419"/>
          <a:ext cx="1476868" cy="580703"/>
        </a:xfrm>
        <a:prstGeom prst="roundRect">
          <a:avLst>
            <a:gd name="adj" fmla="val 10000"/>
          </a:avLst>
        </a:prstGeom>
        <a:gradFill rotWithShape="0">
          <a:gsLst>
            <a:gs pos="0">
              <a:schemeClr val="accent4">
                <a:hueOff val="-3571816"/>
                <a:satOff val="21519"/>
                <a:lumOff val="1725"/>
                <a:alphaOff val="0"/>
                <a:shade val="85000"/>
                <a:satMod val="130000"/>
              </a:schemeClr>
            </a:gs>
            <a:gs pos="34000">
              <a:schemeClr val="accent4">
                <a:hueOff val="-3571816"/>
                <a:satOff val="21519"/>
                <a:lumOff val="1725"/>
                <a:alphaOff val="0"/>
                <a:shade val="87000"/>
                <a:satMod val="125000"/>
              </a:schemeClr>
            </a:gs>
            <a:gs pos="70000">
              <a:schemeClr val="accent4">
                <a:hueOff val="-3571816"/>
                <a:satOff val="21519"/>
                <a:lumOff val="1725"/>
                <a:alphaOff val="0"/>
                <a:tint val="100000"/>
                <a:shade val="90000"/>
                <a:satMod val="130000"/>
              </a:schemeClr>
            </a:gs>
            <a:gs pos="100000">
              <a:schemeClr val="accent4">
                <a:hueOff val="-3571816"/>
                <a:satOff val="21519"/>
                <a:lumOff val="1725"/>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ru-RU" sz="1200" kern="1200" dirty="0" smtClean="0"/>
            <a:t>Индивидуальный подход</a:t>
          </a:r>
          <a:endParaRPr lang="ru-RU" sz="1200" kern="1200" dirty="0"/>
        </a:p>
      </dsp:txBody>
      <dsp:txXfrm>
        <a:off x="7591103" y="31427"/>
        <a:ext cx="1442852" cy="546687"/>
      </dsp:txXfrm>
    </dsp:sp>
    <dsp:sp modelId="{E9D0163F-4C12-4341-B825-E651289E3FCB}">
      <dsp:nvSpPr>
        <dsp:cNvPr id="0" name=""/>
        <dsp:cNvSpPr/>
      </dsp:nvSpPr>
      <dsp:spPr>
        <a:xfrm>
          <a:off x="7721782" y="595122"/>
          <a:ext cx="147686" cy="795706"/>
        </a:xfrm>
        <a:custGeom>
          <a:avLst/>
          <a:gdLst/>
          <a:ahLst/>
          <a:cxnLst/>
          <a:rect l="0" t="0" r="0" b="0"/>
          <a:pathLst>
            <a:path>
              <a:moveTo>
                <a:pt x="0" y="0"/>
              </a:moveTo>
              <a:lnTo>
                <a:pt x="0" y="795706"/>
              </a:lnTo>
              <a:lnTo>
                <a:pt x="147686" y="795706"/>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3EDAF1-A926-439C-8CC2-BAC9023F47FD}">
      <dsp:nvSpPr>
        <dsp:cNvPr id="0" name=""/>
        <dsp:cNvSpPr/>
      </dsp:nvSpPr>
      <dsp:spPr>
        <a:xfrm>
          <a:off x="7869469" y="740298"/>
          <a:ext cx="1602714" cy="1301060"/>
        </a:xfrm>
        <a:prstGeom prst="roundRect">
          <a:avLst>
            <a:gd name="adj" fmla="val 10000"/>
          </a:avLst>
        </a:prstGeom>
        <a:gradFill rotWithShape="1">
          <a:gsLst>
            <a:gs pos="0">
              <a:schemeClr val="accent2">
                <a:tint val="65000"/>
                <a:shade val="92000"/>
                <a:satMod val="130000"/>
              </a:schemeClr>
            </a:gs>
            <a:gs pos="45000">
              <a:schemeClr val="accent2">
                <a:tint val="60000"/>
                <a:shade val="99000"/>
                <a:satMod val="120000"/>
              </a:schemeClr>
            </a:gs>
            <a:gs pos="100000">
              <a:schemeClr val="accent2">
                <a:tint val="55000"/>
                <a:satMod val="140000"/>
              </a:schemeClr>
            </a:gs>
          </a:gsLst>
          <a:path path="circle">
            <a:fillToRect l="100000" t="100000" r="100000" b="100000"/>
          </a:path>
        </a:gradFill>
        <a:ln w="12700"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hlinkClick xmlns:r="http://schemas.openxmlformats.org/officeDocument/2006/relationships" r:id="" action="ppaction://hlinksldjump"/>
            </a:rPr>
            <a:t>Диагностика текущего уровня</a:t>
          </a:r>
          <a:endParaRPr lang="ru-RU" sz="1400" kern="1200" dirty="0"/>
        </a:p>
      </dsp:txBody>
      <dsp:txXfrm>
        <a:off x="7907576" y="778405"/>
        <a:ext cx="1526500" cy="1224846"/>
      </dsp:txXfrm>
    </dsp:sp>
    <dsp:sp modelId="{9E0433B7-60CF-4DA6-B8BF-E50F5EE01EAF}">
      <dsp:nvSpPr>
        <dsp:cNvPr id="0" name=""/>
        <dsp:cNvSpPr/>
      </dsp:nvSpPr>
      <dsp:spPr>
        <a:xfrm>
          <a:off x="7721782" y="595122"/>
          <a:ext cx="147686" cy="2241942"/>
        </a:xfrm>
        <a:custGeom>
          <a:avLst/>
          <a:gdLst/>
          <a:ahLst/>
          <a:cxnLst/>
          <a:rect l="0" t="0" r="0" b="0"/>
          <a:pathLst>
            <a:path>
              <a:moveTo>
                <a:pt x="0" y="0"/>
              </a:moveTo>
              <a:lnTo>
                <a:pt x="0" y="2241942"/>
              </a:lnTo>
              <a:lnTo>
                <a:pt x="147686" y="2241942"/>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DD8725-9CE5-4480-AF81-948DCDDF32A7}">
      <dsp:nvSpPr>
        <dsp:cNvPr id="0" name=""/>
        <dsp:cNvSpPr/>
      </dsp:nvSpPr>
      <dsp:spPr>
        <a:xfrm>
          <a:off x="7869469" y="2186535"/>
          <a:ext cx="1602714" cy="130106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3494168"/>
              <a:satOff val="21051"/>
              <a:lumOff val="1687"/>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hlinkClick xmlns:r="http://schemas.openxmlformats.org/officeDocument/2006/relationships" r:id="" action="ppaction://hlinksldjump"/>
            </a:rPr>
            <a:t>Связь урочного и внеурочного</a:t>
          </a:r>
          <a:endParaRPr lang="ru-RU" sz="1400" kern="1200" dirty="0"/>
        </a:p>
      </dsp:txBody>
      <dsp:txXfrm>
        <a:off x="7907576" y="2224642"/>
        <a:ext cx="1526500" cy="1224846"/>
      </dsp:txXfrm>
    </dsp:sp>
    <dsp:sp modelId="{0167B774-AFE2-41BF-86F3-E39680507439}">
      <dsp:nvSpPr>
        <dsp:cNvPr id="0" name=""/>
        <dsp:cNvSpPr/>
      </dsp:nvSpPr>
      <dsp:spPr>
        <a:xfrm>
          <a:off x="9467161" y="14419"/>
          <a:ext cx="1476868" cy="580703"/>
        </a:xfrm>
        <a:prstGeom prst="roundRect">
          <a:avLst>
            <a:gd name="adj" fmla="val 10000"/>
          </a:avLst>
        </a:prstGeom>
        <a:gradFill rotWithShape="0">
          <a:gsLst>
            <a:gs pos="0">
              <a:schemeClr val="accent4">
                <a:hueOff val="-4464770"/>
                <a:satOff val="26899"/>
                <a:lumOff val="2156"/>
                <a:alphaOff val="0"/>
                <a:shade val="85000"/>
                <a:satMod val="130000"/>
              </a:schemeClr>
            </a:gs>
            <a:gs pos="34000">
              <a:schemeClr val="accent4">
                <a:hueOff val="-4464770"/>
                <a:satOff val="26899"/>
                <a:lumOff val="2156"/>
                <a:alphaOff val="0"/>
                <a:shade val="87000"/>
                <a:satMod val="125000"/>
              </a:schemeClr>
            </a:gs>
            <a:gs pos="70000">
              <a:schemeClr val="accent4">
                <a:hueOff val="-4464770"/>
                <a:satOff val="26899"/>
                <a:lumOff val="2156"/>
                <a:alphaOff val="0"/>
                <a:tint val="100000"/>
                <a:shade val="90000"/>
                <a:satMod val="130000"/>
              </a:schemeClr>
            </a:gs>
            <a:gs pos="100000">
              <a:schemeClr val="accent4">
                <a:hueOff val="-4464770"/>
                <a:satOff val="26899"/>
                <a:lumOff val="2156"/>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ru-RU" sz="1200" kern="1200" dirty="0" smtClean="0"/>
            <a:t>Эмоциональная насыщенность урока</a:t>
          </a:r>
          <a:endParaRPr lang="ru-RU" sz="1200" kern="1200" dirty="0"/>
        </a:p>
      </dsp:txBody>
      <dsp:txXfrm>
        <a:off x="9484169" y="31427"/>
        <a:ext cx="1442852" cy="546687"/>
      </dsp:txXfrm>
    </dsp:sp>
    <dsp:sp modelId="{BD23EA51-7918-4F10-ADDC-D7197B4441B3}">
      <dsp:nvSpPr>
        <dsp:cNvPr id="0" name=""/>
        <dsp:cNvSpPr/>
      </dsp:nvSpPr>
      <dsp:spPr>
        <a:xfrm>
          <a:off x="9614848" y="595122"/>
          <a:ext cx="147686" cy="538782"/>
        </a:xfrm>
        <a:custGeom>
          <a:avLst/>
          <a:gdLst/>
          <a:ahLst/>
          <a:cxnLst/>
          <a:rect l="0" t="0" r="0" b="0"/>
          <a:pathLst>
            <a:path>
              <a:moveTo>
                <a:pt x="0" y="0"/>
              </a:moveTo>
              <a:lnTo>
                <a:pt x="0" y="538782"/>
              </a:lnTo>
              <a:lnTo>
                <a:pt x="147686" y="538782"/>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862304-2EA1-4178-9503-6E5293ACBDC9}">
      <dsp:nvSpPr>
        <dsp:cNvPr id="0" name=""/>
        <dsp:cNvSpPr/>
      </dsp:nvSpPr>
      <dsp:spPr>
        <a:xfrm>
          <a:off x="9762535" y="740298"/>
          <a:ext cx="1602714" cy="787213"/>
        </a:xfrm>
        <a:prstGeom prst="roundRect">
          <a:avLst>
            <a:gd name="adj" fmla="val 10000"/>
          </a:avLst>
        </a:prstGeom>
        <a:gradFill rotWithShape="1">
          <a:gsLst>
            <a:gs pos="0">
              <a:schemeClr val="accent2">
                <a:tint val="65000"/>
                <a:shade val="92000"/>
                <a:satMod val="130000"/>
              </a:schemeClr>
            </a:gs>
            <a:gs pos="45000">
              <a:schemeClr val="accent2">
                <a:tint val="60000"/>
                <a:shade val="99000"/>
                <a:satMod val="120000"/>
              </a:schemeClr>
            </a:gs>
            <a:gs pos="100000">
              <a:schemeClr val="accent2">
                <a:tint val="55000"/>
                <a:satMod val="140000"/>
              </a:schemeClr>
            </a:gs>
          </a:gsLst>
          <a:path path="circle">
            <a:fillToRect l="100000" t="100000" r="100000" b="100000"/>
          </a:path>
        </a:gradFill>
        <a:ln w="12700"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hlinkClick xmlns:r="http://schemas.openxmlformats.org/officeDocument/2006/relationships" r:id="" action="ppaction://hlinksldjump"/>
            </a:rPr>
            <a:t>Интерес к личности ребенка</a:t>
          </a:r>
          <a:endParaRPr lang="ru-RU" sz="1400" kern="1200" dirty="0"/>
        </a:p>
      </dsp:txBody>
      <dsp:txXfrm>
        <a:off x="9785592" y="763355"/>
        <a:ext cx="1556600" cy="741099"/>
      </dsp:txXfrm>
    </dsp:sp>
    <dsp:sp modelId="{5EAA7BA4-40C9-44B7-B16D-F256B43B3666}">
      <dsp:nvSpPr>
        <dsp:cNvPr id="0" name=""/>
        <dsp:cNvSpPr/>
      </dsp:nvSpPr>
      <dsp:spPr>
        <a:xfrm>
          <a:off x="9614848" y="595122"/>
          <a:ext cx="147686" cy="1471171"/>
        </a:xfrm>
        <a:custGeom>
          <a:avLst/>
          <a:gdLst/>
          <a:ahLst/>
          <a:cxnLst/>
          <a:rect l="0" t="0" r="0" b="0"/>
          <a:pathLst>
            <a:path>
              <a:moveTo>
                <a:pt x="0" y="0"/>
              </a:moveTo>
              <a:lnTo>
                <a:pt x="0" y="1471171"/>
              </a:lnTo>
              <a:lnTo>
                <a:pt x="147686" y="1471171"/>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104A74-514D-4B06-9857-99A6BBDBD4C0}">
      <dsp:nvSpPr>
        <dsp:cNvPr id="0" name=""/>
        <dsp:cNvSpPr/>
      </dsp:nvSpPr>
      <dsp:spPr>
        <a:xfrm>
          <a:off x="9762535" y="1672687"/>
          <a:ext cx="1602714" cy="78721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3882408"/>
              <a:satOff val="23390"/>
              <a:lumOff val="1875"/>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hlinkClick xmlns:r="http://schemas.openxmlformats.org/officeDocument/2006/relationships" r:id="" action="ppaction://hlinksldjump"/>
            </a:rPr>
            <a:t>Активное слушание</a:t>
          </a:r>
          <a:endParaRPr lang="ru-RU" sz="1400" kern="1200" dirty="0"/>
        </a:p>
      </dsp:txBody>
      <dsp:txXfrm>
        <a:off x="9785592" y="1695744"/>
        <a:ext cx="1556600" cy="741099"/>
      </dsp:txXfrm>
    </dsp:sp>
    <dsp:sp modelId="{B69ADDBC-F411-4D64-B91F-9BC9382DFAAA}">
      <dsp:nvSpPr>
        <dsp:cNvPr id="0" name=""/>
        <dsp:cNvSpPr/>
      </dsp:nvSpPr>
      <dsp:spPr>
        <a:xfrm>
          <a:off x="9614848" y="595122"/>
          <a:ext cx="147686" cy="2403561"/>
        </a:xfrm>
        <a:custGeom>
          <a:avLst/>
          <a:gdLst/>
          <a:ahLst/>
          <a:cxnLst/>
          <a:rect l="0" t="0" r="0" b="0"/>
          <a:pathLst>
            <a:path>
              <a:moveTo>
                <a:pt x="0" y="0"/>
              </a:moveTo>
              <a:lnTo>
                <a:pt x="0" y="2403561"/>
              </a:lnTo>
              <a:lnTo>
                <a:pt x="147686" y="2403561"/>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0680D5-25DA-44FA-AC5B-EBA05B0BFA3E}">
      <dsp:nvSpPr>
        <dsp:cNvPr id="0" name=""/>
        <dsp:cNvSpPr/>
      </dsp:nvSpPr>
      <dsp:spPr>
        <a:xfrm>
          <a:off x="9762535" y="2605077"/>
          <a:ext cx="1602714" cy="787213"/>
        </a:xfrm>
        <a:prstGeom prst="roundRect">
          <a:avLst>
            <a:gd name="adj" fmla="val 10000"/>
          </a:avLst>
        </a:prstGeom>
        <a:gradFill rotWithShape="1">
          <a:gsLst>
            <a:gs pos="0">
              <a:schemeClr val="accent2">
                <a:tint val="65000"/>
                <a:shade val="92000"/>
                <a:satMod val="130000"/>
              </a:schemeClr>
            </a:gs>
            <a:gs pos="45000">
              <a:schemeClr val="accent2">
                <a:tint val="60000"/>
                <a:shade val="99000"/>
                <a:satMod val="120000"/>
              </a:schemeClr>
            </a:gs>
            <a:gs pos="100000">
              <a:schemeClr val="accent2">
                <a:tint val="55000"/>
                <a:satMod val="140000"/>
              </a:schemeClr>
            </a:gs>
          </a:gsLst>
          <a:path path="circle">
            <a:fillToRect l="100000" t="100000" r="100000" b="100000"/>
          </a:path>
        </a:gradFill>
        <a:ln w="12700"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hlinkClick xmlns:r="http://schemas.openxmlformats.org/officeDocument/2006/relationships" r:id="" action="ppaction://hlinksldjump"/>
            </a:rPr>
            <a:t>Принятие и выражение эмоций</a:t>
          </a:r>
          <a:endParaRPr lang="ru-RU" sz="1400" kern="1200" dirty="0"/>
        </a:p>
      </dsp:txBody>
      <dsp:txXfrm>
        <a:off x="9785592" y="2628134"/>
        <a:ext cx="1556600" cy="741099"/>
      </dsp:txXfrm>
    </dsp:sp>
    <dsp:sp modelId="{F983BCF9-2700-44EA-82A4-AA0A1D2E049A}">
      <dsp:nvSpPr>
        <dsp:cNvPr id="0" name=""/>
        <dsp:cNvSpPr/>
      </dsp:nvSpPr>
      <dsp:spPr>
        <a:xfrm>
          <a:off x="9614848" y="595122"/>
          <a:ext cx="147686" cy="3335950"/>
        </a:xfrm>
        <a:custGeom>
          <a:avLst/>
          <a:gdLst/>
          <a:ahLst/>
          <a:cxnLst/>
          <a:rect l="0" t="0" r="0" b="0"/>
          <a:pathLst>
            <a:path>
              <a:moveTo>
                <a:pt x="0" y="0"/>
              </a:moveTo>
              <a:lnTo>
                <a:pt x="0" y="3335950"/>
              </a:lnTo>
              <a:lnTo>
                <a:pt x="147686" y="3335950"/>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97CEF8-D8FF-405F-B4D3-DCE079397101}">
      <dsp:nvSpPr>
        <dsp:cNvPr id="0" name=""/>
        <dsp:cNvSpPr/>
      </dsp:nvSpPr>
      <dsp:spPr>
        <a:xfrm>
          <a:off x="9762535" y="3537466"/>
          <a:ext cx="1602714" cy="78721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4270649"/>
              <a:satOff val="25729"/>
              <a:lumOff val="2062"/>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hlinkClick xmlns:r="http://schemas.openxmlformats.org/officeDocument/2006/relationships" r:id="" action="ppaction://hlinksldjump"/>
            </a:rPr>
            <a:t>Невербальное поведение</a:t>
          </a:r>
          <a:endParaRPr lang="ru-RU" sz="1400" kern="1200" dirty="0"/>
        </a:p>
      </dsp:txBody>
      <dsp:txXfrm>
        <a:off x="9785592" y="3560523"/>
        <a:ext cx="1556600" cy="741099"/>
      </dsp:txXfrm>
    </dsp:sp>
    <dsp:sp modelId="{42B19F42-1E21-4F93-AE2B-D836F517346E}">
      <dsp:nvSpPr>
        <dsp:cNvPr id="0" name=""/>
        <dsp:cNvSpPr/>
      </dsp:nvSpPr>
      <dsp:spPr>
        <a:xfrm>
          <a:off x="9614848" y="595122"/>
          <a:ext cx="147686" cy="4268339"/>
        </a:xfrm>
        <a:custGeom>
          <a:avLst/>
          <a:gdLst/>
          <a:ahLst/>
          <a:cxnLst/>
          <a:rect l="0" t="0" r="0" b="0"/>
          <a:pathLst>
            <a:path>
              <a:moveTo>
                <a:pt x="0" y="0"/>
              </a:moveTo>
              <a:lnTo>
                <a:pt x="0" y="4268339"/>
              </a:lnTo>
              <a:lnTo>
                <a:pt x="147686" y="4268339"/>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8F7FE6-5849-4D8F-B400-5E637169D3C6}">
      <dsp:nvSpPr>
        <dsp:cNvPr id="0" name=""/>
        <dsp:cNvSpPr/>
      </dsp:nvSpPr>
      <dsp:spPr>
        <a:xfrm>
          <a:off x="9762535" y="4469855"/>
          <a:ext cx="1602714" cy="78721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4464770"/>
              <a:satOff val="26899"/>
              <a:lumOff val="2156"/>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hlinkClick xmlns:r="http://schemas.openxmlformats.org/officeDocument/2006/relationships" r:id="" action="ppaction://hlinksldjump"/>
            </a:rPr>
            <a:t>Слова вежливости</a:t>
          </a:r>
          <a:endParaRPr lang="ru-RU" sz="1400" kern="1200" dirty="0"/>
        </a:p>
      </dsp:txBody>
      <dsp:txXfrm>
        <a:off x="9785592" y="4492912"/>
        <a:ext cx="1556600" cy="74109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931D0B-F2A5-432F-8334-A1063B2A3BF0}">
      <dsp:nvSpPr>
        <dsp:cNvPr id="0" name=""/>
        <dsp:cNvSpPr/>
      </dsp:nvSpPr>
      <dsp:spPr>
        <a:xfrm>
          <a:off x="0" y="178411"/>
          <a:ext cx="11567886" cy="1461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7796" tIns="166624" rIns="897796" bIns="99568" numCol="1" spcCol="1270" anchor="t" anchorCtr="0">
          <a:noAutofit/>
        </a:bodyPr>
        <a:lstStyle/>
        <a:p>
          <a:pPr marL="114300" lvl="1" indent="-114300" algn="just" defTabSz="622300">
            <a:lnSpc>
              <a:spcPct val="90000"/>
            </a:lnSpc>
            <a:spcBef>
              <a:spcPct val="0"/>
            </a:spcBef>
            <a:spcAft>
              <a:spcPct val="15000"/>
            </a:spcAft>
            <a:buChar char="••"/>
          </a:pPr>
          <a:r>
            <a:rPr lang="ru-RU" sz="1400" kern="1200" dirty="0" smtClean="0"/>
            <a:t>Россия участвует в нескольких международных тестах, которые позволяют сравнивать достижения учеников в разных странах. Например, есть два теста, которые изучают уровень ма­тематические знаний. В одном из них (TIMMS) Россия показывает довольно высокие результаты, а в другом (PISA) успехи учеников ниже среднего. Почему так? Есть предположение, что в TIMMS задания примерно похожи на типичные из учебников, а в задачах PISA задается особый контекст, приводятся лишние данные, нужно интерпретировать результаты. Российские школьники хуже своих сверстников из других стран решают задачи, которые в большей степени привязаны к опыту, к жизненным ситуациям. </a:t>
          </a:r>
          <a:endParaRPr lang="ru-RU" sz="1400" kern="1200" dirty="0"/>
        </a:p>
      </dsp:txBody>
      <dsp:txXfrm>
        <a:off x="0" y="178411"/>
        <a:ext cx="11567886" cy="1461600"/>
      </dsp:txXfrm>
    </dsp:sp>
    <dsp:sp modelId="{8183DE22-3165-4E26-BDCF-D2823BD94958}">
      <dsp:nvSpPr>
        <dsp:cNvPr id="0" name=""/>
        <dsp:cNvSpPr/>
      </dsp:nvSpPr>
      <dsp:spPr>
        <a:xfrm>
          <a:off x="578394" y="60331"/>
          <a:ext cx="8097520" cy="236160"/>
        </a:xfrm>
        <a:prstGeom prst="roundRect">
          <a:avLst/>
        </a:prstGeom>
        <a:solidFill>
          <a:schemeClr val="accent2"/>
        </a:solidFill>
        <a:ln w="15875"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306067" tIns="0" rIns="306067" bIns="0" numCol="1" spcCol="1270" anchor="ctr" anchorCtr="0">
          <a:noAutofit/>
        </a:bodyPr>
        <a:lstStyle/>
        <a:p>
          <a:pPr lvl="0" algn="just" defTabSz="622300">
            <a:lnSpc>
              <a:spcPct val="90000"/>
            </a:lnSpc>
            <a:spcBef>
              <a:spcPct val="0"/>
            </a:spcBef>
            <a:spcAft>
              <a:spcPct val="35000"/>
            </a:spcAft>
          </a:pPr>
          <a:r>
            <a:rPr lang="ru-RU" sz="1400" b="1" kern="1200" dirty="0" smtClean="0"/>
            <a:t>Проблема. </a:t>
          </a:r>
          <a:endParaRPr lang="ru-RU" sz="1400" kern="1200" dirty="0"/>
        </a:p>
      </dsp:txBody>
      <dsp:txXfrm>
        <a:off x="589922" y="71859"/>
        <a:ext cx="8074464" cy="213104"/>
      </dsp:txXfrm>
    </dsp:sp>
    <dsp:sp modelId="{36ABA01C-1EA3-45AA-8400-0963920C627D}">
      <dsp:nvSpPr>
        <dsp:cNvPr id="0" name=""/>
        <dsp:cNvSpPr/>
      </dsp:nvSpPr>
      <dsp:spPr>
        <a:xfrm>
          <a:off x="0" y="1801291"/>
          <a:ext cx="11567886" cy="466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7796" tIns="166624" rIns="897796" bIns="99568" numCol="1" spcCol="1270" anchor="t" anchorCtr="0">
          <a:noAutofit/>
        </a:bodyPr>
        <a:lstStyle/>
        <a:p>
          <a:pPr marL="114300" lvl="1" indent="-114300" algn="just" defTabSz="622300">
            <a:lnSpc>
              <a:spcPct val="90000"/>
            </a:lnSpc>
            <a:spcBef>
              <a:spcPct val="0"/>
            </a:spcBef>
            <a:spcAft>
              <a:spcPct val="15000"/>
            </a:spcAft>
            <a:buChar char="••"/>
          </a:pPr>
          <a:r>
            <a:rPr lang="ru-RU" sz="1400" kern="1200" dirty="0" smtClean="0"/>
            <a:t>А. </a:t>
          </a:r>
          <a:r>
            <a:rPr lang="ru-RU" sz="1400" kern="1200" dirty="0" err="1" smtClean="0"/>
            <a:t>Гин</a:t>
          </a:r>
          <a:r>
            <a:rPr lang="ru-RU" sz="1400" kern="1200" dirty="0" smtClean="0"/>
            <a:t> предлагает три формулы выхода за пределы стандартного урока.</a:t>
          </a:r>
          <a:endParaRPr lang="ru-RU" sz="1400" kern="1200" dirty="0"/>
        </a:p>
      </dsp:txBody>
      <dsp:txXfrm>
        <a:off x="0" y="1801291"/>
        <a:ext cx="11567886" cy="466200"/>
      </dsp:txXfrm>
    </dsp:sp>
    <dsp:sp modelId="{358886F7-C0BF-4CDE-9ABC-D3977D6DB350}">
      <dsp:nvSpPr>
        <dsp:cNvPr id="0" name=""/>
        <dsp:cNvSpPr/>
      </dsp:nvSpPr>
      <dsp:spPr>
        <a:xfrm>
          <a:off x="578394" y="1683211"/>
          <a:ext cx="8097520" cy="2361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6067" tIns="0" rIns="306067" bIns="0" numCol="1" spcCol="1270" anchor="ctr" anchorCtr="0">
          <a:noAutofit/>
        </a:bodyPr>
        <a:lstStyle/>
        <a:p>
          <a:pPr lvl="0" algn="just" defTabSz="622300">
            <a:lnSpc>
              <a:spcPct val="90000"/>
            </a:lnSpc>
            <a:spcBef>
              <a:spcPct val="0"/>
            </a:spcBef>
            <a:spcAft>
              <a:spcPct val="35000"/>
            </a:spcAft>
          </a:pPr>
          <a:r>
            <a:rPr lang="ru-RU" sz="1400" b="1" kern="1200" smtClean="0"/>
            <a:t>Возможные решения </a:t>
          </a:r>
          <a:endParaRPr lang="ru-RU" sz="1400" kern="1200"/>
        </a:p>
      </dsp:txBody>
      <dsp:txXfrm>
        <a:off x="589922" y="1694739"/>
        <a:ext cx="8074464" cy="213104"/>
      </dsp:txXfrm>
    </dsp:sp>
    <dsp:sp modelId="{8959CAA0-564B-469F-BAF2-D8F8C5F004C4}">
      <dsp:nvSpPr>
        <dsp:cNvPr id="0" name=""/>
        <dsp:cNvSpPr/>
      </dsp:nvSpPr>
      <dsp:spPr>
        <a:xfrm>
          <a:off x="0" y="2428771"/>
          <a:ext cx="11567886" cy="667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7796" tIns="166624" rIns="897796" bIns="99568" numCol="1" spcCol="1270" anchor="t" anchorCtr="0">
          <a:noAutofit/>
        </a:bodyPr>
        <a:lstStyle/>
        <a:p>
          <a:pPr marL="114300" lvl="1" indent="-114300" algn="just" defTabSz="622300">
            <a:lnSpc>
              <a:spcPct val="90000"/>
            </a:lnSpc>
            <a:spcBef>
              <a:spcPct val="0"/>
            </a:spcBef>
            <a:spcAft>
              <a:spcPct val="15000"/>
            </a:spcAft>
            <a:buChar char="••"/>
          </a:pPr>
          <a:r>
            <a:rPr lang="ru-RU" sz="1400" kern="1200" dirty="0" smtClean="0"/>
            <a:t>Возможно, не очень легко и сразу, но практически для любой темы на предметах гуманитарного и естественно-научного цикла можно найти ассоциации с внешкольной жизнью. </a:t>
          </a:r>
          <a:endParaRPr lang="ru-RU" sz="1400" kern="1200" dirty="0"/>
        </a:p>
      </dsp:txBody>
      <dsp:txXfrm>
        <a:off x="0" y="2428771"/>
        <a:ext cx="11567886" cy="667800"/>
      </dsp:txXfrm>
    </dsp:sp>
    <dsp:sp modelId="{91557F6E-BE6D-4112-A1E5-6A4367A59F7F}">
      <dsp:nvSpPr>
        <dsp:cNvPr id="0" name=""/>
        <dsp:cNvSpPr/>
      </dsp:nvSpPr>
      <dsp:spPr>
        <a:xfrm>
          <a:off x="578394" y="2310691"/>
          <a:ext cx="8097520" cy="2361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6067" tIns="0" rIns="306067" bIns="0" numCol="1" spcCol="1270" anchor="ctr" anchorCtr="0">
          <a:noAutofit/>
        </a:bodyPr>
        <a:lstStyle/>
        <a:p>
          <a:pPr lvl="0" algn="just" defTabSz="622300">
            <a:lnSpc>
              <a:spcPct val="90000"/>
            </a:lnSpc>
            <a:spcBef>
              <a:spcPct val="0"/>
            </a:spcBef>
            <a:spcAft>
              <a:spcPct val="35000"/>
            </a:spcAft>
          </a:pPr>
          <a:r>
            <a:rPr lang="ru-RU" sz="1400" b="1" kern="1200" dirty="0" smtClean="0"/>
            <a:t>1. Выход за пределы учебника </a:t>
          </a:r>
          <a:endParaRPr lang="ru-RU" sz="1400" kern="1200" dirty="0"/>
        </a:p>
      </dsp:txBody>
      <dsp:txXfrm>
        <a:off x="589922" y="2322219"/>
        <a:ext cx="8074464" cy="213104"/>
      </dsp:txXfrm>
    </dsp:sp>
    <dsp:sp modelId="{4E4E9365-8FDE-4BA7-A0FF-2C382FB9F75C}">
      <dsp:nvSpPr>
        <dsp:cNvPr id="0" name=""/>
        <dsp:cNvSpPr/>
      </dsp:nvSpPr>
      <dsp:spPr>
        <a:xfrm>
          <a:off x="0" y="3257851"/>
          <a:ext cx="11567886" cy="667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7796" tIns="166624" rIns="897796" bIns="99568" numCol="1" spcCol="1270" anchor="t" anchorCtr="0">
          <a:noAutofit/>
        </a:bodyPr>
        <a:lstStyle/>
        <a:p>
          <a:pPr marL="114300" lvl="1" indent="-114300" algn="just" defTabSz="622300">
            <a:lnSpc>
              <a:spcPct val="90000"/>
            </a:lnSpc>
            <a:spcBef>
              <a:spcPct val="0"/>
            </a:spcBef>
            <a:spcAft>
              <a:spcPct val="15000"/>
            </a:spcAft>
            <a:buChar char="••"/>
          </a:pPr>
          <a:r>
            <a:rPr lang="ru-RU" sz="1400" kern="1200" dirty="0" smtClean="0"/>
            <a:t>Хотя о </a:t>
          </a:r>
          <a:r>
            <a:rPr lang="ru-RU" sz="1400" kern="1200" dirty="0" err="1" smtClean="0"/>
            <a:t>межпредметности</a:t>
          </a:r>
          <a:r>
            <a:rPr lang="ru-RU" sz="1400" kern="1200" dirty="0" smtClean="0"/>
            <a:t> много говорится, не всегда понятно, как ее внедрять. Можно начать с малых и относительно несложных ша­гов. </a:t>
          </a:r>
          <a:endParaRPr lang="ru-RU" sz="1400" kern="1200" dirty="0"/>
        </a:p>
      </dsp:txBody>
      <dsp:txXfrm>
        <a:off x="0" y="3257851"/>
        <a:ext cx="11567886" cy="667800"/>
      </dsp:txXfrm>
    </dsp:sp>
    <dsp:sp modelId="{7E7305CA-9BE4-433F-B998-65904D91A245}">
      <dsp:nvSpPr>
        <dsp:cNvPr id="0" name=""/>
        <dsp:cNvSpPr/>
      </dsp:nvSpPr>
      <dsp:spPr>
        <a:xfrm>
          <a:off x="578394" y="3139771"/>
          <a:ext cx="8097520" cy="2361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6067" tIns="0" rIns="306067" bIns="0" numCol="1" spcCol="1270" anchor="ctr" anchorCtr="0">
          <a:noAutofit/>
        </a:bodyPr>
        <a:lstStyle/>
        <a:p>
          <a:pPr lvl="0" algn="just" defTabSz="622300">
            <a:lnSpc>
              <a:spcPct val="90000"/>
            </a:lnSpc>
            <a:spcBef>
              <a:spcPct val="0"/>
            </a:spcBef>
            <a:spcAft>
              <a:spcPct val="35000"/>
            </a:spcAft>
          </a:pPr>
          <a:r>
            <a:rPr lang="ru-RU" sz="1400" b="1" kern="1200" smtClean="0"/>
            <a:t>2. Выход за пределы предмета </a:t>
          </a:r>
          <a:endParaRPr lang="ru-RU" sz="1400" kern="1200"/>
        </a:p>
      </dsp:txBody>
      <dsp:txXfrm>
        <a:off x="589922" y="3151299"/>
        <a:ext cx="8074464" cy="213104"/>
      </dsp:txXfrm>
    </dsp:sp>
    <dsp:sp modelId="{87F48C65-2EC9-40D3-BC7D-6791B456C8DB}">
      <dsp:nvSpPr>
        <dsp:cNvPr id="0" name=""/>
        <dsp:cNvSpPr/>
      </dsp:nvSpPr>
      <dsp:spPr>
        <a:xfrm>
          <a:off x="0" y="4086931"/>
          <a:ext cx="11567886" cy="856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7796" tIns="166624" rIns="897796" bIns="99568" numCol="1" spcCol="1270" anchor="t" anchorCtr="0">
          <a:noAutofit/>
        </a:bodyPr>
        <a:lstStyle/>
        <a:p>
          <a:pPr marL="114300" lvl="1" indent="-114300" algn="just" defTabSz="622300">
            <a:lnSpc>
              <a:spcPct val="90000"/>
            </a:lnSpc>
            <a:spcBef>
              <a:spcPct val="0"/>
            </a:spcBef>
            <a:spcAft>
              <a:spcPct val="15000"/>
            </a:spcAft>
            <a:buChar char="••"/>
          </a:pPr>
          <a:r>
            <a:rPr lang="ru-RU" sz="1400" kern="1200" dirty="0" smtClean="0"/>
            <a:t>Тем может быть много: от популярных компьютерных игр до вышед­ших сериалов. Как узнать, что актуально в современных субкультурах? Если учитель задает вопросы о личных интересах, то ученики сами легко рассказывают о том, что сейчас значимо и популярно в их мире. </a:t>
          </a:r>
          <a:endParaRPr lang="ru-RU" sz="1400" kern="1200" dirty="0"/>
        </a:p>
      </dsp:txBody>
      <dsp:txXfrm>
        <a:off x="0" y="4086931"/>
        <a:ext cx="11567886" cy="856800"/>
      </dsp:txXfrm>
    </dsp:sp>
    <dsp:sp modelId="{414E9B06-2591-4777-B3A5-BCB2C89408F1}">
      <dsp:nvSpPr>
        <dsp:cNvPr id="0" name=""/>
        <dsp:cNvSpPr/>
      </dsp:nvSpPr>
      <dsp:spPr>
        <a:xfrm>
          <a:off x="578394" y="3968851"/>
          <a:ext cx="8097520" cy="2361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6067" tIns="0" rIns="306067" bIns="0" numCol="1" spcCol="1270" anchor="ctr" anchorCtr="0">
          <a:noAutofit/>
        </a:bodyPr>
        <a:lstStyle/>
        <a:p>
          <a:pPr lvl="0" algn="just" defTabSz="622300">
            <a:lnSpc>
              <a:spcPct val="90000"/>
            </a:lnSpc>
            <a:spcBef>
              <a:spcPct val="0"/>
            </a:spcBef>
            <a:spcAft>
              <a:spcPct val="35000"/>
            </a:spcAft>
          </a:pPr>
          <a:r>
            <a:rPr lang="ru-RU" sz="1400" b="1" kern="1200" smtClean="0"/>
            <a:t>3. Демонстрация знания молодежной субкультуры </a:t>
          </a:r>
          <a:endParaRPr lang="ru-RU" sz="1400" kern="1200" dirty="0"/>
        </a:p>
      </dsp:txBody>
      <dsp:txXfrm>
        <a:off x="589922" y="3980379"/>
        <a:ext cx="8074464" cy="213104"/>
      </dsp:txXfrm>
    </dsp:sp>
    <dsp:sp modelId="{82DF40FA-E382-4A04-BA93-E81BF28D1695}">
      <dsp:nvSpPr>
        <dsp:cNvPr id="0" name=""/>
        <dsp:cNvSpPr/>
      </dsp:nvSpPr>
      <dsp:spPr>
        <a:xfrm>
          <a:off x="0" y="5105011"/>
          <a:ext cx="11567886" cy="466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7796" tIns="166624" rIns="897796" bIns="99568" numCol="1" spcCol="1270" anchor="t" anchorCtr="0">
          <a:noAutofit/>
        </a:bodyPr>
        <a:lstStyle/>
        <a:p>
          <a:pPr marL="114300" lvl="1" indent="-114300" algn="just" defTabSz="622300">
            <a:lnSpc>
              <a:spcPct val="90000"/>
            </a:lnSpc>
            <a:spcBef>
              <a:spcPct val="0"/>
            </a:spcBef>
            <a:spcAft>
              <a:spcPct val="15000"/>
            </a:spcAft>
            <a:buChar char="••"/>
          </a:pPr>
          <a:r>
            <a:rPr lang="ru-RU" sz="1400" kern="1200" dirty="0" smtClean="0"/>
            <a:t>Многие знания, которые дети получают на уроках, вполне приме­нимы в решении каких-то реальных задач. </a:t>
          </a:r>
          <a:endParaRPr lang="ru-RU" sz="1400" kern="1200" dirty="0"/>
        </a:p>
      </dsp:txBody>
      <dsp:txXfrm>
        <a:off x="0" y="5105011"/>
        <a:ext cx="11567886" cy="466200"/>
      </dsp:txXfrm>
    </dsp:sp>
    <dsp:sp modelId="{F93A4EFF-BB1E-4A22-9D8D-ADE20050A680}">
      <dsp:nvSpPr>
        <dsp:cNvPr id="0" name=""/>
        <dsp:cNvSpPr/>
      </dsp:nvSpPr>
      <dsp:spPr>
        <a:xfrm>
          <a:off x="578394" y="4986931"/>
          <a:ext cx="8097520" cy="2361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6067" tIns="0" rIns="306067" bIns="0" numCol="1" spcCol="1270" anchor="ctr" anchorCtr="0">
          <a:noAutofit/>
        </a:bodyPr>
        <a:lstStyle/>
        <a:p>
          <a:pPr lvl="0" algn="just" defTabSz="622300">
            <a:lnSpc>
              <a:spcPct val="90000"/>
            </a:lnSpc>
            <a:spcBef>
              <a:spcPct val="0"/>
            </a:spcBef>
            <a:spcAft>
              <a:spcPct val="35000"/>
            </a:spcAft>
          </a:pPr>
          <a:r>
            <a:rPr lang="ru-RU" sz="1400" b="1" kern="1200" smtClean="0"/>
            <a:t>4. Мини-проекты </a:t>
          </a:r>
          <a:endParaRPr lang="ru-RU" sz="1400" kern="1200"/>
        </a:p>
      </dsp:txBody>
      <dsp:txXfrm>
        <a:off x="589922" y="4998459"/>
        <a:ext cx="8074464" cy="21310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7FF4F-2BBB-46EF-8643-0B743A0A3896}">
      <dsp:nvSpPr>
        <dsp:cNvPr id="0" name=""/>
        <dsp:cNvSpPr/>
      </dsp:nvSpPr>
      <dsp:spPr>
        <a:xfrm>
          <a:off x="0" y="31396"/>
          <a:ext cx="11509829" cy="719549"/>
        </a:xfrm>
        <a:prstGeom prst="roundRect">
          <a:avLst/>
        </a:prstGeom>
        <a:solidFill>
          <a:schemeClr val="accent2"/>
        </a:solidFill>
        <a:ln w="15875"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ru-RU" sz="3000" b="1" kern="1200" dirty="0" smtClean="0"/>
            <a:t>Проблема. </a:t>
          </a:r>
          <a:endParaRPr lang="ru-RU" sz="3000" kern="1200" dirty="0"/>
        </a:p>
      </dsp:txBody>
      <dsp:txXfrm>
        <a:off x="35125" y="66521"/>
        <a:ext cx="11439579" cy="649299"/>
      </dsp:txXfrm>
    </dsp:sp>
    <dsp:sp modelId="{262A99FE-7F8E-432F-98C9-C827D7BEA137}">
      <dsp:nvSpPr>
        <dsp:cNvPr id="0" name=""/>
        <dsp:cNvSpPr/>
      </dsp:nvSpPr>
      <dsp:spPr>
        <a:xfrm>
          <a:off x="0" y="750946"/>
          <a:ext cx="11509829" cy="2359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437"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ru-RU" sz="2300" kern="1200" smtClean="0"/>
            <a:t>Некоторые учителя воспринимают свою работу излиш­не механистически: как будто бы единственная цель учителя — вло­жить знания в головы детей. </a:t>
          </a:r>
          <a:r>
            <a:rPr lang="ru-RU" sz="2300" kern="1200" dirty="0" smtClean="0"/>
            <a:t>В то же время часто дети хорошо учатся не столько из-за интереса к предмету, сколько из-за привязанности к учителю. Исследования показывают, что, когда ученикам позволяют раскрываться как личностям, они меняют свое отношение к учебе и достигают более высоких результатов. Невнимание к индивиду­альности может, наоборот, </a:t>
          </a:r>
          <a:r>
            <a:rPr lang="ru-RU" sz="2300" kern="1200" dirty="0" err="1" smtClean="0"/>
            <a:t>демотивировать</a:t>
          </a:r>
          <a:r>
            <a:rPr lang="ru-RU" sz="2300" kern="1200" dirty="0" smtClean="0"/>
            <a:t> ребенка. </a:t>
          </a:r>
          <a:endParaRPr lang="ru-RU" sz="2300" kern="1200" dirty="0"/>
        </a:p>
      </dsp:txBody>
      <dsp:txXfrm>
        <a:off x="0" y="750946"/>
        <a:ext cx="11509829" cy="2359800"/>
      </dsp:txXfrm>
    </dsp:sp>
    <dsp:sp modelId="{77B99746-AFA0-49DF-907B-68DC9A4BB8AA}">
      <dsp:nvSpPr>
        <dsp:cNvPr id="0" name=""/>
        <dsp:cNvSpPr/>
      </dsp:nvSpPr>
      <dsp:spPr>
        <a:xfrm>
          <a:off x="0" y="3110746"/>
          <a:ext cx="11509829" cy="7195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ru-RU" sz="3000" b="1" kern="1200" smtClean="0"/>
            <a:t>Возможные решения </a:t>
          </a:r>
          <a:endParaRPr lang="ru-RU" sz="3000" kern="1200"/>
        </a:p>
      </dsp:txBody>
      <dsp:txXfrm>
        <a:off x="35125" y="3145871"/>
        <a:ext cx="11439579" cy="649299"/>
      </dsp:txXfrm>
    </dsp:sp>
    <dsp:sp modelId="{C4D583EE-1B4B-4E23-948E-4D61C55AF831}">
      <dsp:nvSpPr>
        <dsp:cNvPr id="0" name=""/>
        <dsp:cNvSpPr/>
      </dsp:nvSpPr>
      <dsp:spPr>
        <a:xfrm>
          <a:off x="0" y="3830296"/>
          <a:ext cx="11509829" cy="1769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437"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ru-RU" sz="2300" kern="1200" dirty="0" smtClean="0"/>
            <a:t>На уроке важны действия учителя, которые демонстрируют вни­мание к ученикам, к их личным интересам, стремлениям, особен­ностям, ценностям, сильным сторонам. Это может быть внимание к эмоциям и настроению.</a:t>
          </a:r>
          <a:endParaRPr lang="ru-RU" sz="2300" kern="1200" dirty="0"/>
        </a:p>
        <a:p>
          <a:pPr marL="228600" lvl="1" indent="-228600" algn="l" defTabSz="1022350">
            <a:lnSpc>
              <a:spcPct val="90000"/>
            </a:lnSpc>
            <a:spcBef>
              <a:spcPct val="0"/>
            </a:spcBef>
            <a:spcAft>
              <a:spcPct val="20000"/>
            </a:spcAft>
            <a:buChar char="••"/>
          </a:pPr>
          <a:r>
            <a:rPr lang="ru-RU" sz="2300" kern="1200" dirty="0" smtClean="0"/>
            <a:t>Сложность этого пункта в том, что интерес сложно продемонстри­ровать, если его нет. Неискренность слишком уж сильно чувствуется и обижает.</a:t>
          </a:r>
          <a:endParaRPr lang="ru-RU" sz="2300" kern="1200" dirty="0"/>
        </a:p>
      </dsp:txBody>
      <dsp:txXfrm>
        <a:off x="0" y="3830296"/>
        <a:ext cx="11509829" cy="176985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31ED0-5F83-475B-AC37-F15F4C35D7BE}">
      <dsp:nvSpPr>
        <dsp:cNvPr id="0" name=""/>
        <dsp:cNvSpPr/>
      </dsp:nvSpPr>
      <dsp:spPr>
        <a:xfrm>
          <a:off x="1395" y="0"/>
          <a:ext cx="3629016" cy="3363769"/>
        </a:xfrm>
        <a:prstGeom prst="roundRect">
          <a:avLst>
            <a:gd name="adj" fmla="val 10000"/>
          </a:avLst>
        </a:prstGeom>
        <a:solidFill>
          <a:schemeClr val="accent4">
            <a:tint val="4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Личные интересы и увлечения</a:t>
          </a:r>
          <a:endParaRPr lang="ru-RU" sz="2800" kern="1200" dirty="0"/>
        </a:p>
      </dsp:txBody>
      <dsp:txXfrm>
        <a:off x="1395" y="0"/>
        <a:ext cx="3629016" cy="1009130"/>
      </dsp:txXfrm>
    </dsp:sp>
    <dsp:sp modelId="{943409C4-7AD5-4C0F-BFAE-3676315EEE1F}">
      <dsp:nvSpPr>
        <dsp:cNvPr id="0" name=""/>
        <dsp:cNvSpPr/>
      </dsp:nvSpPr>
      <dsp:spPr>
        <a:xfrm>
          <a:off x="74876" y="1009130"/>
          <a:ext cx="3482056" cy="2186449"/>
        </a:xfrm>
        <a:prstGeom prst="roundRect">
          <a:avLst>
            <a:gd name="adj" fmla="val 10000"/>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ru-RU" sz="1800" kern="1200" smtClean="0"/>
            <a:t>(учитель может сначала поинтересоваться увлечениями ребенка, а впоследствии стараться приводить примеры, связанные с этими интересами).</a:t>
          </a:r>
          <a:endParaRPr lang="ru-RU" sz="1800" kern="1200" dirty="0"/>
        </a:p>
      </dsp:txBody>
      <dsp:txXfrm>
        <a:off x="138915" y="1073169"/>
        <a:ext cx="3353978" cy="2058371"/>
      </dsp:txXfrm>
    </dsp:sp>
    <dsp:sp modelId="{50B21BCA-A148-4C9B-BD95-521F9209A5C5}">
      <dsp:nvSpPr>
        <dsp:cNvPr id="0" name=""/>
        <dsp:cNvSpPr/>
      </dsp:nvSpPr>
      <dsp:spPr>
        <a:xfrm>
          <a:off x="3902589" y="0"/>
          <a:ext cx="3629016" cy="3363769"/>
        </a:xfrm>
        <a:prstGeom prst="roundRect">
          <a:avLst>
            <a:gd name="adj" fmla="val 10000"/>
          </a:avLst>
        </a:prstGeom>
        <a:solidFill>
          <a:schemeClr val="accent4">
            <a:tint val="4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Эмоции, настроения учеников</a:t>
          </a:r>
          <a:endParaRPr lang="ru-RU" sz="2800" kern="1200" dirty="0"/>
        </a:p>
      </dsp:txBody>
      <dsp:txXfrm>
        <a:off x="3902589" y="0"/>
        <a:ext cx="3629016" cy="1009130"/>
      </dsp:txXfrm>
    </dsp:sp>
    <dsp:sp modelId="{87613854-778A-4A60-A4B1-E8F2D7001A8F}">
      <dsp:nvSpPr>
        <dsp:cNvPr id="0" name=""/>
        <dsp:cNvSpPr/>
      </dsp:nvSpPr>
      <dsp:spPr>
        <a:xfrm>
          <a:off x="3976069" y="1009130"/>
          <a:ext cx="3482056" cy="2186449"/>
        </a:xfrm>
        <a:prstGeom prst="roundRect">
          <a:avLst>
            <a:gd name="adj" fmla="val 10000"/>
          </a:avLst>
        </a:prstGeom>
        <a:gradFill rotWithShape="0">
          <a:gsLst>
            <a:gs pos="0">
              <a:schemeClr val="accent4">
                <a:hueOff val="-2232385"/>
                <a:satOff val="13449"/>
                <a:lumOff val="1078"/>
                <a:alphaOff val="0"/>
                <a:shade val="85000"/>
                <a:satMod val="130000"/>
              </a:schemeClr>
            </a:gs>
            <a:gs pos="34000">
              <a:schemeClr val="accent4">
                <a:hueOff val="-2232385"/>
                <a:satOff val="13449"/>
                <a:lumOff val="1078"/>
                <a:alphaOff val="0"/>
                <a:shade val="87000"/>
                <a:satMod val="125000"/>
              </a:schemeClr>
            </a:gs>
            <a:gs pos="70000">
              <a:schemeClr val="accent4">
                <a:hueOff val="-2232385"/>
                <a:satOff val="13449"/>
                <a:lumOff val="1078"/>
                <a:alphaOff val="0"/>
                <a:tint val="100000"/>
                <a:shade val="90000"/>
                <a:satMod val="130000"/>
              </a:schemeClr>
            </a:gs>
            <a:gs pos="100000">
              <a:schemeClr val="accent4">
                <a:hueOff val="-2232385"/>
                <a:satOff val="13449"/>
                <a:lumOff val="1078"/>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ru-RU" sz="1800" kern="1200" smtClean="0"/>
            <a:t>(</a:t>
          </a:r>
          <a:r>
            <a:rPr lang="ru-RU" sz="1800" kern="1200" dirty="0" smtClean="0"/>
            <a:t>таким вопросом учитель как бы показывает ученику, что он имеет право чувствовать, показывает внимание к личности).</a:t>
          </a:r>
          <a:endParaRPr lang="ru-RU" sz="1800" kern="1200" dirty="0"/>
        </a:p>
      </dsp:txBody>
      <dsp:txXfrm>
        <a:off x="4040108" y="1073169"/>
        <a:ext cx="3353978" cy="2058371"/>
      </dsp:txXfrm>
    </dsp:sp>
    <dsp:sp modelId="{9C21EFC4-2C7F-43C8-9944-00CEB42A705D}">
      <dsp:nvSpPr>
        <dsp:cNvPr id="0" name=""/>
        <dsp:cNvSpPr/>
      </dsp:nvSpPr>
      <dsp:spPr>
        <a:xfrm>
          <a:off x="7803782" y="0"/>
          <a:ext cx="3629016" cy="3363769"/>
        </a:xfrm>
        <a:prstGeom prst="roundRect">
          <a:avLst>
            <a:gd name="adj" fmla="val 10000"/>
          </a:avLst>
        </a:prstGeom>
        <a:solidFill>
          <a:schemeClr val="accent4">
            <a:tint val="4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Мнения и ценности, </a:t>
          </a:r>
          <a:endParaRPr lang="ru-RU" sz="2800" kern="1200" dirty="0"/>
        </a:p>
      </dsp:txBody>
      <dsp:txXfrm>
        <a:off x="7803782" y="0"/>
        <a:ext cx="3629016" cy="1009130"/>
      </dsp:txXfrm>
    </dsp:sp>
    <dsp:sp modelId="{A8D39723-ACE4-4D58-8A9F-FFB01434BA71}">
      <dsp:nvSpPr>
        <dsp:cNvPr id="0" name=""/>
        <dsp:cNvSpPr/>
      </dsp:nvSpPr>
      <dsp:spPr>
        <a:xfrm>
          <a:off x="7877262" y="1009130"/>
          <a:ext cx="3482056" cy="2186449"/>
        </a:xfrm>
        <a:prstGeom prst="roundRect">
          <a:avLst>
            <a:gd name="adj" fmla="val 10000"/>
          </a:avLst>
        </a:prstGeom>
        <a:gradFill rotWithShape="0">
          <a:gsLst>
            <a:gs pos="0">
              <a:schemeClr val="accent4">
                <a:hueOff val="-4464770"/>
                <a:satOff val="26899"/>
                <a:lumOff val="2156"/>
                <a:alphaOff val="0"/>
                <a:shade val="85000"/>
                <a:satMod val="130000"/>
              </a:schemeClr>
            </a:gs>
            <a:gs pos="34000">
              <a:schemeClr val="accent4">
                <a:hueOff val="-4464770"/>
                <a:satOff val="26899"/>
                <a:lumOff val="2156"/>
                <a:alphaOff val="0"/>
                <a:shade val="87000"/>
                <a:satMod val="125000"/>
              </a:schemeClr>
            </a:gs>
            <a:gs pos="70000">
              <a:schemeClr val="accent4">
                <a:hueOff val="-4464770"/>
                <a:satOff val="26899"/>
                <a:lumOff val="2156"/>
                <a:alphaOff val="0"/>
                <a:tint val="100000"/>
                <a:shade val="90000"/>
                <a:satMod val="130000"/>
              </a:schemeClr>
            </a:gs>
            <a:gs pos="100000">
              <a:schemeClr val="accent4">
                <a:hueOff val="-4464770"/>
                <a:satOff val="26899"/>
                <a:lumOff val="2156"/>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ru-RU" sz="1800" kern="1200" smtClean="0"/>
            <a:t>которых </a:t>
          </a:r>
          <a:r>
            <a:rPr lang="ru-RU" sz="1800" kern="1200" dirty="0" smtClean="0"/>
            <a:t>придерживаются дети (один из важных плюсов такого типа вопросов в том, что для многих учеников такие размышления в классе едва ли не единственный способ научиться рефлексии о важном).</a:t>
          </a:r>
          <a:endParaRPr lang="ru-RU" sz="1800" kern="1200" dirty="0"/>
        </a:p>
      </dsp:txBody>
      <dsp:txXfrm>
        <a:off x="7941301" y="1073169"/>
        <a:ext cx="3353978" cy="2058371"/>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880536-6AE1-454D-863B-4F2B7E30C377}">
      <dsp:nvSpPr>
        <dsp:cNvPr id="0" name=""/>
        <dsp:cNvSpPr/>
      </dsp:nvSpPr>
      <dsp:spPr>
        <a:xfrm>
          <a:off x="0" y="201335"/>
          <a:ext cx="11509828" cy="1663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3291" tIns="249936" rIns="893291" bIns="128016" numCol="1" spcCol="1270" anchor="t" anchorCtr="0">
          <a:noAutofit/>
        </a:bodyPr>
        <a:lstStyle/>
        <a:p>
          <a:pPr marL="171450" lvl="1" indent="-171450" algn="just" defTabSz="800100">
            <a:lnSpc>
              <a:spcPct val="90000"/>
            </a:lnSpc>
            <a:spcBef>
              <a:spcPct val="0"/>
            </a:spcBef>
            <a:spcAft>
              <a:spcPct val="15000"/>
            </a:spcAft>
            <a:buChar char="••"/>
          </a:pPr>
          <a:r>
            <a:rPr lang="ru-RU" sz="1800" kern="1200" smtClean="0"/>
            <a:t>Учителя так привыкают к роли рассказчика, что часто забывают слушать и слышать детей. </a:t>
          </a:r>
          <a:r>
            <a:rPr lang="ru-RU" sz="1800" kern="1200" dirty="0" smtClean="0"/>
            <a:t>В то же время активное слу­шание — это важнейший навык в работе учителя. В педвузах его формированию, к сожалению, не учат (хотя множество тренингов коммерческих компаний посвящены именно этому навыку). Умение выслушать ученика и дать ему понять, что его мнение важно, — это один из главных путей для создания доверия в классе. </a:t>
          </a:r>
          <a:endParaRPr lang="ru-RU" sz="1800" kern="1200" dirty="0"/>
        </a:p>
      </dsp:txBody>
      <dsp:txXfrm>
        <a:off x="0" y="201335"/>
        <a:ext cx="11509828" cy="1663200"/>
      </dsp:txXfrm>
    </dsp:sp>
    <dsp:sp modelId="{5A5F04F8-2930-4F33-AD86-25100055EADD}">
      <dsp:nvSpPr>
        <dsp:cNvPr id="0" name=""/>
        <dsp:cNvSpPr/>
      </dsp:nvSpPr>
      <dsp:spPr>
        <a:xfrm>
          <a:off x="575491" y="24215"/>
          <a:ext cx="8056879" cy="354240"/>
        </a:xfrm>
        <a:prstGeom prst="roundRect">
          <a:avLst/>
        </a:prstGeom>
        <a:solidFill>
          <a:schemeClr val="accent2"/>
        </a:solidFill>
        <a:ln w="15875"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304531" tIns="0" rIns="304531" bIns="0" numCol="1" spcCol="1270" anchor="ctr" anchorCtr="0">
          <a:noAutofit/>
        </a:bodyPr>
        <a:lstStyle/>
        <a:p>
          <a:pPr lvl="0" algn="l" defTabSz="711200">
            <a:lnSpc>
              <a:spcPct val="90000"/>
            </a:lnSpc>
            <a:spcBef>
              <a:spcPct val="0"/>
            </a:spcBef>
            <a:spcAft>
              <a:spcPct val="35000"/>
            </a:spcAft>
          </a:pPr>
          <a:r>
            <a:rPr lang="ru-RU" sz="1600" b="1" kern="1200" dirty="0" smtClean="0"/>
            <a:t>Проблема. </a:t>
          </a:r>
          <a:endParaRPr lang="ru-RU" sz="1600" kern="1200" dirty="0"/>
        </a:p>
      </dsp:txBody>
      <dsp:txXfrm>
        <a:off x="592784" y="41508"/>
        <a:ext cx="8022293" cy="319654"/>
      </dsp:txXfrm>
    </dsp:sp>
    <dsp:sp modelId="{82F03080-1C60-434B-ADCB-D22C27B55DBF}">
      <dsp:nvSpPr>
        <dsp:cNvPr id="0" name=""/>
        <dsp:cNvSpPr/>
      </dsp:nvSpPr>
      <dsp:spPr>
        <a:xfrm>
          <a:off x="0" y="2106455"/>
          <a:ext cx="11509828" cy="8883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3291" tIns="249936" rIns="893291" bIns="128016" numCol="1" spcCol="1270" anchor="t" anchorCtr="0">
          <a:noAutofit/>
        </a:bodyPr>
        <a:lstStyle/>
        <a:p>
          <a:pPr marL="171450" lvl="1" indent="-171450" algn="l" defTabSz="800100">
            <a:lnSpc>
              <a:spcPct val="90000"/>
            </a:lnSpc>
            <a:spcBef>
              <a:spcPct val="0"/>
            </a:spcBef>
            <a:spcAft>
              <a:spcPct val="15000"/>
            </a:spcAft>
            <a:buChar char="••"/>
          </a:pPr>
          <a:r>
            <a:rPr lang="ru-RU" sz="1800" kern="1200" dirty="0" smtClean="0"/>
            <a:t>Активное слушание — это довольно проработанный теоретически и практически навык. Он включает в себя свод правил, как делать что-то и как не делать</a:t>
          </a:r>
          <a:endParaRPr lang="ru-RU" sz="1800" kern="1200" dirty="0"/>
        </a:p>
      </dsp:txBody>
      <dsp:txXfrm>
        <a:off x="0" y="2106455"/>
        <a:ext cx="11509828" cy="888300"/>
      </dsp:txXfrm>
    </dsp:sp>
    <dsp:sp modelId="{E1A5D862-0BE3-4652-8D0B-92FDCDFE0E97}">
      <dsp:nvSpPr>
        <dsp:cNvPr id="0" name=""/>
        <dsp:cNvSpPr/>
      </dsp:nvSpPr>
      <dsp:spPr>
        <a:xfrm>
          <a:off x="575491" y="1929336"/>
          <a:ext cx="8056879" cy="3542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531" tIns="0" rIns="304531" bIns="0" numCol="1" spcCol="1270" anchor="ctr" anchorCtr="0">
          <a:noAutofit/>
        </a:bodyPr>
        <a:lstStyle/>
        <a:p>
          <a:pPr lvl="0" algn="l" defTabSz="711200">
            <a:lnSpc>
              <a:spcPct val="90000"/>
            </a:lnSpc>
            <a:spcBef>
              <a:spcPct val="0"/>
            </a:spcBef>
            <a:spcAft>
              <a:spcPct val="35000"/>
            </a:spcAft>
          </a:pPr>
          <a:r>
            <a:rPr lang="ru-RU" sz="1600" b="1" kern="1200" smtClean="0"/>
            <a:t>Возможные решения </a:t>
          </a:r>
          <a:endParaRPr lang="ru-RU" sz="1600" kern="1200"/>
        </a:p>
      </dsp:txBody>
      <dsp:txXfrm>
        <a:off x="592784" y="1946629"/>
        <a:ext cx="8022293" cy="319654"/>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7CFAD-DF02-45C6-A88D-2883D4BBC8C8}">
      <dsp:nvSpPr>
        <dsp:cNvPr id="0" name=""/>
        <dsp:cNvSpPr/>
      </dsp:nvSpPr>
      <dsp:spPr>
        <a:xfrm>
          <a:off x="0" y="140324"/>
          <a:ext cx="11756571" cy="647595"/>
        </a:xfrm>
        <a:prstGeom prst="roundRect">
          <a:avLst/>
        </a:prstGeom>
        <a:solidFill>
          <a:schemeClr val="accent2"/>
        </a:solidFill>
        <a:ln w="15875"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02870" tIns="102870" rIns="102870" bIns="102870" numCol="1" spcCol="1270" anchor="ctr" anchorCtr="0">
          <a:noAutofit/>
        </a:bodyPr>
        <a:lstStyle/>
        <a:p>
          <a:pPr lvl="0" algn="just" defTabSz="1200150">
            <a:lnSpc>
              <a:spcPct val="90000"/>
            </a:lnSpc>
            <a:spcBef>
              <a:spcPct val="0"/>
            </a:spcBef>
            <a:spcAft>
              <a:spcPct val="35000"/>
            </a:spcAft>
          </a:pPr>
          <a:r>
            <a:rPr lang="ru-RU" sz="2700" b="1" kern="1200" dirty="0" smtClean="0"/>
            <a:t>Проблема. </a:t>
          </a:r>
          <a:endParaRPr lang="ru-RU" sz="2700" kern="1200" dirty="0"/>
        </a:p>
      </dsp:txBody>
      <dsp:txXfrm>
        <a:off x="31613" y="171937"/>
        <a:ext cx="11693345" cy="584369"/>
      </dsp:txXfrm>
    </dsp:sp>
    <dsp:sp modelId="{E3D5C12B-7712-40FC-BB8D-D79FE405F540}">
      <dsp:nvSpPr>
        <dsp:cNvPr id="0" name=""/>
        <dsp:cNvSpPr/>
      </dsp:nvSpPr>
      <dsp:spPr>
        <a:xfrm>
          <a:off x="0" y="787919"/>
          <a:ext cx="11756571" cy="279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3271" tIns="34290" rIns="192024" bIns="34290" numCol="1" spcCol="1270" anchor="t" anchorCtr="0">
          <a:noAutofit/>
        </a:bodyPr>
        <a:lstStyle/>
        <a:p>
          <a:pPr marL="228600" lvl="1" indent="-228600" algn="just" defTabSz="933450">
            <a:lnSpc>
              <a:spcPct val="90000"/>
            </a:lnSpc>
            <a:spcBef>
              <a:spcPct val="0"/>
            </a:spcBef>
            <a:spcAft>
              <a:spcPct val="20000"/>
            </a:spcAft>
            <a:buChar char="••"/>
          </a:pPr>
          <a:r>
            <a:rPr lang="ru-RU" sz="2100" kern="1200" smtClean="0"/>
            <a:t>Часто все «человеческое» удаляется из процесса обу­чения, нужен только результат — знания. </a:t>
          </a:r>
          <a:r>
            <a:rPr lang="ru-RU" sz="2100" kern="1200" dirty="0" smtClean="0"/>
            <a:t>Студентов педагогических вузов, как правило, не учат выражать свои эмоции на уроке: это не оценивается и не поощряется. Не учат и работать с эмоциями детей (часто в школе можно услышать фразы типа: «Маша, чего это у тебя такое лицо недовольное? Твоя тройка заслуженная!»). </a:t>
          </a:r>
          <a:endParaRPr lang="ru-RU" sz="2100" kern="1200" dirty="0"/>
        </a:p>
        <a:p>
          <a:pPr marL="228600" lvl="1" indent="-228600" algn="just" defTabSz="933450">
            <a:lnSpc>
              <a:spcPct val="90000"/>
            </a:lnSpc>
            <a:spcBef>
              <a:spcPct val="0"/>
            </a:spcBef>
            <a:spcAft>
              <a:spcPct val="20000"/>
            </a:spcAft>
            <a:buChar char="••"/>
          </a:pPr>
          <a:r>
            <a:rPr lang="ru-RU" sz="2100" kern="1200" dirty="0" smtClean="0"/>
            <a:t>В то же время обучение в школе — это во многом общение подра­стающих детей и взрослого человека. Многое в обучении строится на эмоциях, на привязанностях («Почему ты старательно учишь химию?» — «Мне вообще-то не очень интересно, но я не хочу учи­тельницу расстраивать»). </a:t>
          </a:r>
          <a:endParaRPr lang="ru-RU" sz="2100" kern="1200" dirty="0"/>
        </a:p>
      </dsp:txBody>
      <dsp:txXfrm>
        <a:off x="0" y="787919"/>
        <a:ext cx="11756571" cy="2794500"/>
      </dsp:txXfrm>
    </dsp:sp>
    <dsp:sp modelId="{2F040036-1C3A-415A-93F9-63FDF13DF195}">
      <dsp:nvSpPr>
        <dsp:cNvPr id="0" name=""/>
        <dsp:cNvSpPr/>
      </dsp:nvSpPr>
      <dsp:spPr>
        <a:xfrm>
          <a:off x="0" y="3582419"/>
          <a:ext cx="11756571" cy="64759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just" defTabSz="1200150">
            <a:lnSpc>
              <a:spcPct val="90000"/>
            </a:lnSpc>
            <a:spcBef>
              <a:spcPct val="0"/>
            </a:spcBef>
            <a:spcAft>
              <a:spcPct val="35000"/>
            </a:spcAft>
          </a:pPr>
          <a:r>
            <a:rPr lang="ru-RU" sz="2700" b="1" kern="1200" smtClean="0"/>
            <a:t>Возможные решения </a:t>
          </a:r>
          <a:endParaRPr lang="ru-RU" sz="2700" kern="1200"/>
        </a:p>
      </dsp:txBody>
      <dsp:txXfrm>
        <a:off x="31613" y="3614032"/>
        <a:ext cx="11693345" cy="584369"/>
      </dsp:txXfrm>
    </dsp:sp>
    <dsp:sp modelId="{6E637CE1-ACB9-460C-8AB4-BD045F812C79}">
      <dsp:nvSpPr>
        <dsp:cNvPr id="0" name=""/>
        <dsp:cNvSpPr/>
      </dsp:nvSpPr>
      <dsp:spPr>
        <a:xfrm>
          <a:off x="0" y="4230014"/>
          <a:ext cx="11756571" cy="1536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3271" tIns="34290" rIns="192024" bIns="34290" numCol="1" spcCol="1270" anchor="t" anchorCtr="0">
          <a:noAutofit/>
        </a:bodyPr>
        <a:lstStyle/>
        <a:p>
          <a:pPr marL="228600" lvl="1" indent="-228600" algn="just" defTabSz="933450">
            <a:lnSpc>
              <a:spcPct val="90000"/>
            </a:lnSpc>
            <a:spcBef>
              <a:spcPct val="0"/>
            </a:spcBef>
            <a:spcAft>
              <a:spcPct val="20000"/>
            </a:spcAft>
            <a:buChar char="••"/>
          </a:pPr>
          <a:r>
            <a:rPr lang="ru-RU" sz="2100" kern="1200" dirty="0" smtClean="0"/>
            <a:t>Чтобы создать положительную атмосферу в классе, учителю важно включать эмоциональность, принятие и выражение чувств в общий процесс обучения. Это не значит, что он обязан быть с детьми «на короткой ноге», обязательно дружить со всеми. Как правило, это невозможно и не всегда нужно. Речь идет о доброжелательной ат­мосфере в классе, которая, кстати, повышает успеваемость</a:t>
          </a:r>
          <a:endParaRPr lang="ru-RU" sz="2100" kern="1200" dirty="0"/>
        </a:p>
      </dsp:txBody>
      <dsp:txXfrm>
        <a:off x="0" y="4230014"/>
        <a:ext cx="11756571" cy="1536975"/>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A6B4E-690A-4944-AAC3-7BAC82C8BE37}">
      <dsp:nvSpPr>
        <dsp:cNvPr id="0" name=""/>
        <dsp:cNvSpPr/>
      </dsp:nvSpPr>
      <dsp:spPr>
        <a:xfrm>
          <a:off x="1008" y="63834"/>
          <a:ext cx="2520385" cy="688543"/>
        </a:xfrm>
        <a:prstGeom prst="roundRect">
          <a:avLst>
            <a:gd name="adj" fmla="val 10000"/>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t>Для выражения принятия чувств TESA рекомендует несколько стратегий.</a:t>
          </a:r>
          <a:endParaRPr lang="ru-RU" sz="1400" kern="1200" dirty="0"/>
        </a:p>
      </dsp:txBody>
      <dsp:txXfrm>
        <a:off x="21175" y="84001"/>
        <a:ext cx="2480051" cy="648209"/>
      </dsp:txXfrm>
    </dsp:sp>
    <dsp:sp modelId="{F757ABAA-516C-461D-9040-6B889C0A9D01}">
      <dsp:nvSpPr>
        <dsp:cNvPr id="0" name=""/>
        <dsp:cNvSpPr/>
      </dsp:nvSpPr>
      <dsp:spPr>
        <a:xfrm>
          <a:off x="253046" y="752377"/>
          <a:ext cx="252038" cy="600592"/>
        </a:xfrm>
        <a:custGeom>
          <a:avLst/>
          <a:gdLst/>
          <a:ahLst/>
          <a:cxnLst/>
          <a:rect l="0" t="0" r="0" b="0"/>
          <a:pathLst>
            <a:path>
              <a:moveTo>
                <a:pt x="0" y="0"/>
              </a:moveTo>
              <a:lnTo>
                <a:pt x="0" y="600592"/>
              </a:lnTo>
              <a:lnTo>
                <a:pt x="252038" y="600592"/>
              </a:lnTo>
            </a:path>
          </a:pathLst>
        </a:custGeom>
        <a:noFill/>
        <a:ln w="12700" cap="flat" cmpd="sng" algn="ctr">
          <a:solidFill>
            <a:schemeClr val="accent4">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9FD411B-9A40-4138-A3A9-996D1C300D62}">
      <dsp:nvSpPr>
        <dsp:cNvPr id="0" name=""/>
        <dsp:cNvSpPr/>
      </dsp:nvSpPr>
      <dsp:spPr>
        <a:xfrm>
          <a:off x="505085" y="924513"/>
          <a:ext cx="5342248" cy="856912"/>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ru-RU" sz="1400" kern="1200" dirty="0" smtClean="0"/>
            <a:t>• Использование перефразирования (когда учитель после фразы ребенка повторяет ее же своими словами, подчеркивая то, что ребенок чувствует: «Правильно ли я поняла, что ты расстроен из-за того, что родители будут недовольны твоей плохой отметкой?»).</a:t>
          </a:r>
          <a:endParaRPr lang="ru-RU" sz="1400" kern="1200" dirty="0"/>
        </a:p>
      </dsp:txBody>
      <dsp:txXfrm>
        <a:off x="530183" y="949611"/>
        <a:ext cx="5292052" cy="806716"/>
      </dsp:txXfrm>
    </dsp:sp>
    <dsp:sp modelId="{168D39B9-4515-46F2-8F8C-FA8DAC4D054D}">
      <dsp:nvSpPr>
        <dsp:cNvPr id="0" name=""/>
        <dsp:cNvSpPr/>
      </dsp:nvSpPr>
      <dsp:spPr>
        <a:xfrm>
          <a:off x="253046" y="752377"/>
          <a:ext cx="252038" cy="1470150"/>
        </a:xfrm>
        <a:custGeom>
          <a:avLst/>
          <a:gdLst/>
          <a:ahLst/>
          <a:cxnLst/>
          <a:rect l="0" t="0" r="0" b="0"/>
          <a:pathLst>
            <a:path>
              <a:moveTo>
                <a:pt x="0" y="0"/>
              </a:moveTo>
              <a:lnTo>
                <a:pt x="0" y="1470150"/>
              </a:lnTo>
              <a:lnTo>
                <a:pt x="252038" y="1470150"/>
              </a:lnTo>
            </a:path>
          </a:pathLst>
        </a:custGeom>
        <a:noFill/>
        <a:ln w="12700" cap="flat" cmpd="sng" algn="ctr">
          <a:solidFill>
            <a:schemeClr val="accent4">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D6DDF2E-7903-4468-ACB7-7D3CA1892C23}">
      <dsp:nvSpPr>
        <dsp:cNvPr id="0" name=""/>
        <dsp:cNvSpPr/>
      </dsp:nvSpPr>
      <dsp:spPr>
        <a:xfrm>
          <a:off x="505085" y="1953562"/>
          <a:ext cx="5342248" cy="53793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ru-RU" sz="1400" kern="1200" dirty="0" smtClean="0"/>
            <a:t>• Обобщение сказанного («В целом ты хочешь сказать, что тесты слишком сложные и из-за других контрольных работ в это же время ты не успеваешь к ним готовиться»).</a:t>
          </a:r>
          <a:endParaRPr lang="ru-RU" sz="1400" kern="1200" dirty="0"/>
        </a:p>
      </dsp:txBody>
      <dsp:txXfrm>
        <a:off x="520840" y="1969317"/>
        <a:ext cx="5310738" cy="506421"/>
      </dsp:txXfrm>
    </dsp:sp>
    <dsp:sp modelId="{E0A88102-EA82-43DD-8103-669756B3A56D}">
      <dsp:nvSpPr>
        <dsp:cNvPr id="0" name=""/>
        <dsp:cNvSpPr/>
      </dsp:nvSpPr>
      <dsp:spPr>
        <a:xfrm>
          <a:off x="253046" y="752377"/>
          <a:ext cx="252038" cy="2165785"/>
        </a:xfrm>
        <a:custGeom>
          <a:avLst/>
          <a:gdLst/>
          <a:ahLst/>
          <a:cxnLst/>
          <a:rect l="0" t="0" r="0" b="0"/>
          <a:pathLst>
            <a:path>
              <a:moveTo>
                <a:pt x="0" y="0"/>
              </a:moveTo>
              <a:lnTo>
                <a:pt x="0" y="2165785"/>
              </a:lnTo>
              <a:lnTo>
                <a:pt x="252038" y="2165785"/>
              </a:lnTo>
            </a:path>
          </a:pathLst>
        </a:custGeom>
        <a:noFill/>
        <a:ln w="12700" cap="flat" cmpd="sng" algn="ctr">
          <a:solidFill>
            <a:schemeClr val="accent4">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2412178-F445-4E06-9415-1F10F1343131}">
      <dsp:nvSpPr>
        <dsp:cNvPr id="0" name=""/>
        <dsp:cNvSpPr/>
      </dsp:nvSpPr>
      <dsp:spPr>
        <a:xfrm>
          <a:off x="505085" y="2663629"/>
          <a:ext cx="5342248" cy="50906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ru-RU" sz="1400" kern="1200" dirty="0" smtClean="0"/>
            <a:t>• Признание чувства («Я понимаю, как ты расстроена из-за большого количества ошибок»).</a:t>
          </a:r>
          <a:endParaRPr lang="ru-RU" sz="1400" kern="1200" dirty="0"/>
        </a:p>
      </dsp:txBody>
      <dsp:txXfrm>
        <a:off x="519995" y="2678539"/>
        <a:ext cx="5312428" cy="479247"/>
      </dsp:txXfrm>
    </dsp:sp>
    <dsp:sp modelId="{C3626155-EAE1-488D-B3E9-3802271AACA0}">
      <dsp:nvSpPr>
        <dsp:cNvPr id="0" name=""/>
        <dsp:cNvSpPr/>
      </dsp:nvSpPr>
      <dsp:spPr>
        <a:xfrm>
          <a:off x="253046" y="752377"/>
          <a:ext cx="252038" cy="3038428"/>
        </a:xfrm>
        <a:custGeom>
          <a:avLst/>
          <a:gdLst/>
          <a:ahLst/>
          <a:cxnLst/>
          <a:rect l="0" t="0" r="0" b="0"/>
          <a:pathLst>
            <a:path>
              <a:moveTo>
                <a:pt x="0" y="0"/>
              </a:moveTo>
              <a:lnTo>
                <a:pt x="0" y="3038428"/>
              </a:lnTo>
              <a:lnTo>
                <a:pt x="252038" y="3038428"/>
              </a:lnTo>
            </a:path>
          </a:pathLst>
        </a:custGeom>
        <a:noFill/>
        <a:ln w="12700" cap="flat" cmpd="sng" algn="ctr">
          <a:solidFill>
            <a:schemeClr val="accent4">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0F58EAE-D72B-4D98-9B1F-810E2A318905}">
      <dsp:nvSpPr>
        <dsp:cNvPr id="0" name=""/>
        <dsp:cNvSpPr/>
      </dsp:nvSpPr>
      <dsp:spPr>
        <a:xfrm>
          <a:off x="505085" y="3344832"/>
          <a:ext cx="5342248" cy="89194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ru-RU" sz="1400" kern="1200" dirty="0" smtClean="0"/>
            <a:t>• Реакция на чувства ребенка при оценке работы или при обратной связи, но делать это нужно неосудительно (например, осудительно звучат фразы типа: «Эй, мальчики не плачут, особенно на уроках», «Ты должна лучше скрывать свое раздражение. Я не виновата, что у тебя плохая оценка»).</a:t>
          </a:r>
          <a:endParaRPr lang="ru-RU" sz="1400" kern="1200" dirty="0"/>
        </a:p>
      </dsp:txBody>
      <dsp:txXfrm>
        <a:off x="531209" y="3370956"/>
        <a:ext cx="5290000" cy="839698"/>
      </dsp:txXfrm>
    </dsp:sp>
    <dsp:sp modelId="{E86B4E78-CBCA-481B-8206-A581C96D4193}">
      <dsp:nvSpPr>
        <dsp:cNvPr id="0" name=""/>
        <dsp:cNvSpPr/>
      </dsp:nvSpPr>
      <dsp:spPr>
        <a:xfrm>
          <a:off x="253046" y="752377"/>
          <a:ext cx="252038" cy="3943546"/>
        </a:xfrm>
        <a:custGeom>
          <a:avLst/>
          <a:gdLst/>
          <a:ahLst/>
          <a:cxnLst/>
          <a:rect l="0" t="0" r="0" b="0"/>
          <a:pathLst>
            <a:path>
              <a:moveTo>
                <a:pt x="0" y="0"/>
              </a:moveTo>
              <a:lnTo>
                <a:pt x="0" y="3943546"/>
              </a:lnTo>
              <a:lnTo>
                <a:pt x="252038" y="3943546"/>
              </a:lnTo>
            </a:path>
          </a:pathLst>
        </a:custGeom>
        <a:noFill/>
        <a:ln w="12700" cap="flat" cmpd="sng" algn="ctr">
          <a:solidFill>
            <a:schemeClr val="accent4">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0CABA27-C913-47A7-856F-0B34A8588BFE}">
      <dsp:nvSpPr>
        <dsp:cNvPr id="0" name=""/>
        <dsp:cNvSpPr/>
      </dsp:nvSpPr>
      <dsp:spPr>
        <a:xfrm>
          <a:off x="505085" y="4408914"/>
          <a:ext cx="5342248" cy="57401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ru-RU" sz="1400" kern="1200" dirty="0" smtClean="0"/>
            <a:t>• Создание атмосферы в классе, когда о чувствах говорить можно, безопасно («О, кажется, ты уже предвкушаешь выходные!»).</a:t>
          </a:r>
          <a:endParaRPr lang="ru-RU" sz="1400" kern="1200" dirty="0"/>
        </a:p>
      </dsp:txBody>
      <dsp:txXfrm>
        <a:off x="521897" y="4425726"/>
        <a:ext cx="5308624" cy="540393"/>
      </dsp:txXfrm>
    </dsp:sp>
    <dsp:sp modelId="{BBF0805A-509D-456E-9B51-64E0306122DB}">
      <dsp:nvSpPr>
        <dsp:cNvPr id="0" name=""/>
        <dsp:cNvSpPr/>
      </dsp:nvSpPr>
      <dsp:spPr>
        <a:xfrm>
          <a:off x="253046" y="752377"/>
          <a:ext cx="252038" cy="4667239"/>
        </a:xfrm>
        <a:custGeom>
          <a:avLst/>
          <a:gdLst/>
          <a:ahLst/>
          <a:cxnLst/>
          <a:rect l="0" t="0" r="0" b="0"/>
          <a:pathLst>
            <a:path>
              <a:moveTo>
                <a:pt x="0" y="0"/>
              </a:moveTo>
              <a:lnTo>
                <a:pt x="0" y="4667239"/>
              </a:lnTo>
              <a:lnTo>
                <a:pt x="252038" y="4667239"/>
              </a:lnTo>
            </a:path>
          </a:pathLst>
        </a:custGeom>
        <a:noFill/>
        <a:ln w="12700" cap="flat" cmpd="sng" algn="ctr">
          <a:solidFill>
            <a:schemeClr val="accent4">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08CEB6B-F1D9-45B5-A93C-09DBCA0F4915}">
      <dsp:nvSpPr>
        <dsp:cNvPr id="0" name=""/>
        <dsp:cNvSpPr/>
      </dsp:nvSpPr>
      <dsp:spPr>
        <a:xfrm>
          <a:off x="505085" y="5155068"/>
          <a:ext cx="5342248" cy="52909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ru-RU" sz="1400" kern="1200" dirty="0" smtClean="0"/>
            <a:t>• Перед тем как объяснять оценки и их обоснованность, что нужно сделать дальше, уместно сказать пару фраз об эмоциях учеников.</a:t>
          </a:r>
          <a:endParaRPr lang="ru-RU" sz="1400" kern="1200" dirty="0"/>
        </a:p>
      </dsp:txBody>
      <dsp:txXfrm>
        <a:off x="520582" y="5170565"/>
        <a:ext cx="5311254" cy="498103"/>
      </dsp:txXfrm>
    </dsp:sp>
    <dsp:sp modelId="{C03F0BB2-4494-4614-9B14-462E4B5C9A3A}">
      <dsp:nvSpPr>
        <dsp:cNvPr id="0" name=""/>
        <dsp:cNvSpPr/>
      </dsp:nvSpPr>
      <dsp:spPr>
        <a:xfrm>
          <a:off x="5787901" y="63834"/>
          <a:ext cx="2018520" cy="688543"/>
        </a:xfrm>
        <a:prstGeom prst="roundRect">
          <a:avLst>
            <a:gd name="adj" fmla="val 10000"/>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ru-RU" sz="1800" kern="1200" dirty="0" smtClean="0"/>
            <a:t>Сейчас</a:t>
          </a:r>
          <a:endParaRPr lang="ru-RU" sz="1800" kern="1200" dirty="0"/>
        </a:p>
      </dsp:txBody>
      <dsp:txXfrm>
        <a:off x="5808068" y="84001"/>
        <a:ext cx="1978186" cy="648209"/>
      </dsp:txXfrm>
    </dsp:sp>
    <dsp:sp modelId="{37E1BB99-5608-4C90-93E7-1ED27DFBB858}">
      <dsp:nvSpPr>
        <dsp:cNvPr id="0" name=""/>
        <dsp:cNvSpPr/>
      </dsp:nvSpPr>
      <dsp:spPr>
        <a:xfrm>
          <a:off x="5989753" y="752377"/>
          <a:ext cx="201852" cy="646287"/>
        </a:xfrm>
        <a:custGeom>
          <a:avLst/>
          <a:gdLst/>
          <a:ahLst/>
          <a:cxnLst/>
          <a:rect l="0" t="0" r="0" b="0"/>
          <a:pathLst>
            <a:path>
              <a:moveTo>
                <a:pt x="0" y="0"/>
              </a:moveTo>
              <a:lnTo>
                <a:pt x="0" y="646287"/>
              </a:lnTo>
              <a:lnTo>
                <a:pt x="201852" y="646287"/>
              </a:lnTo>
            </a:path>
          </a:pathLst>
        </a:custGeom>
        <a:noFill/>
        <a:ln w="12700" cap="flat" cmpd="sng" algn="ctr">
          <a:solidFill>
            <a:schemeClr val="accent4">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B109C6A-4896-4C7C-A6C6-9244B9D01141}">
      <dsp:nvSpPr>
        <dsp:cNvPr id="0" name=""/>
        <dsp:cNvSpPr/>
      </dsp:nvSpPr>
      <dsp:spPr>
        <a:xfrm>
          <a:off x="6191605" y="924513"/>
          <a:ext cx="5342248" cy="94830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just" defTabSz="622300">
            <a:lnSpc>
              <a:spcPct val="90000"/>
            </a:lnSpc>
            <a:spcBef>
              <a:spcPct val="0"/>
            </a:spcBef>
            <a:spcAft>
              <a:spcPct val="35000"/>
            </a:spcAft>
          </a:pPr>
          <a:r>
            <a:rPr lang="ru-RU" sz="1400" kern="1200" dirty="0" smtClean="0"/>
            <a:t>все чаще используют «смайлики» в начале или в конце урока, чтобы ученики могли выразить свое состояние и настроение. Это может быть простым шагом, чтобы сделать уроки более эмоционально открытыми.</a:t>
          </a:r>
          <a:endParaRPr lang="ru-RU" sz="1400" kern="1200" dirty="0"/>
        </a:p>
      </dsp:txBody>
      <dsp:txXfrm>
        <a:off x="6219380" y="952288"/>
        <a:ext cx="5286698" cy="892753"/>
      </dsp:txXfrm>
    </dsp:sp>
    <dsp:sp modelId="{2B288566-DB43-4095-B834-D62951CB43BE}">
      <dsp:nvSpPr>
        <dsp:cNvPr id="0" name=""/>
        <dsp:cNvSpPr/>
      </dsp:nvSpPr>
      <dsp:spPr>
        <a:xfrm>
          <a:off x="5989753" y="752377"/>
          <a:ext cx="201852" cy="1647911"/>
        </a:xfrm>
        <a:custGeom>
          <a:avLst/>
          <a:gdLst/>
          <a:ahLst/>
          <a:cxnLst/>
          <a:rect l="0" t="0" r="0" b="0"/>
          <a:pathLst>
            <a:path>
              <a:moveTo>
                <a:pt x="0" y="0"/>
              </a:moveTo>
              <a:lnTo>
                <a:pt x="0" y="1647911"/>
              </a:lnTo>
              <a:lnTo>
                <a:pt x="201852" y="1647911"/>
              </a:lnTo>
            </a:path>
          </a:pathLst>
        </a:custGeom>
        <a:noFill/>
        <a:ln w="12700" cap="flat" cmpd="sng" algn="ctr">
          <a:solidFill>
            <a:schemeClr val="accent4">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CCB99FA-1A81-4B61-BE58-0194EA089ABC}">
      <dsp:nvSpPr>
        <dsp:cNvPr id="0" name=""/>
        <dsp:cNvSpPr/>
      </dsp:nvSpPr>
      <dsp:spPr>
        <a:xfrm>
          <a:off x="6191605" y="2044952"/>
          <a:ext cx="5342248" cy="71067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ru-RU" sz="1400" kern="1200" dirty="0" smtClean="0"/>
            <a:t>Но чтобы дети легко говорили о своих переживаниях, учитель не должен выглядеть роботом. Вот несколько стратегий, как выразить свои чувства.</a:t>
          </a:r>
          <a:endParaRPr lang="ru-RU" sz="1400" kern="1200" dirty="0"/>
        </a:p>
      </dsp:txBody>
      <dsp:txXfrm>
        <a:off x="6212420" y="2065767"/>
        <a:ext cx="5300618" cy="669043"/>
      </dsp:txXfrm>
    </dsp:sp>
    <dsp:sp modelId="{E5F31606-0B56-47F6-9663-EC6FFCCE7ABE}">
      <dsp:nvSpPr>
        <dsp:cNvPr id="0" name=""/>
        <dsp:cNvSpPr/>
      </dsp:nvSpPr>
      <dsp:spPr>
        <a:xfrm>
          <a:off x="5989753" y="752377"/>
          <a:ext cx="201852" cy="2963924"/>
        </a:xfrm>
        <a:custGeom>
          <a:avLst/>
          <a:gdLst/>
          <a:ahLst/>
          <a:cxnLst/>
          <a:rect l="0" t="0" r="0" b="0"/>
          <a:pathLst>
            <a:path>
              <a:moveTo>
                <a:pt x="0" y="0"/>
              </a:moveTo>
              <a:lnTo>
                <a:pt x="0" y="2963924"/>
              </a:lnTo>
              <a:lnTo>
                <a:pt x="201852" y="2963924"/>
              </a:lnTo>
            </a:path>
          </a:pathLst>
        </a:custGeom>
        <a:noFill/>
        <a:ln w="12700" cap="flat" cmpd="sng" algn="ctr">
          <a:solidFill>
            <a:schemeClr val="accent4">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2F0F728-EC2D-4FA3-A00B-C8D381A6F1B7}">
      <dsp:nvSpPr>
        <dsp:cNvPr id="0" name=""/>
        <dsp:cNvSpPr/>
      </dsp:nvSpPr>
      <dsp:spPr>
        <a:xfrm>
          <a:off x="6191605" y="2927761"/>
          <a:ext cx="5342248" cy="157708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just" defTabSz="666750">
            <a:lnSpc>
              <a:spcPct val="90000"/>
            </a:lnSpc>
            <a:spcBef>
              <a:spcPct val="0"/>
            </a:spcBef>
            <a:spcAft>
              <a:spcPct val="35000"/>
            </a:spcAft>
          </a:pPr>
          <a:r>
            <a:rPr lang="ru-RU" sz="1500" kern="1200" dirty="0" smtClean="0"/>
            <a:t>• Удовлетворенность или неудовлетворенность работой детей можно чаще выражать словами, но не делать это обвинительно («Меня порадовало, как вы написали тест. Вчера вечером, когда я проверяла тетради, у меня было хорошее настроение от этого».  «Я очень расстроился, когда понял, что весь класс проигнорировал дополнительное задание»).</a:t>
          </a:r>
          <a:endParaRPr lang="ru-RU" sz="1500" kern="1200" dirty="0"/>
        </a:p>
      </dsp:txBody>
      <dsp:txXfrm>
        <a:off x="6237796" y="2973952"/>
        <a:ext cx="5249866" cy="1484699"/>
      </dsp:txXfrm>
    </dsp:sp>
    <dsp:sp modelId="{6945F649-6112-42CA-B869-44A6BF9B7070}">
      <dsp:nvSpPr>
        <dsp:cNvPr id="0" name=""/>
        <dsp:cNvSpPr/>
      </dsp:nvSpPr>
      <dsp:spPr>
        <a:xfrm>
          <a:off x="5989753" y="752377"/>
          <a:ext cx="201852" cy="4448396"/>
        </a:xfrm>
        <a:custGeom>
          <a:avLst/>
          <a:gdLst/>
          <a:ahLst/>
          <a:cxnLst/>
          <a:rect l="0" t="0" r="0" b="0"/>
          <a:pathLst>
            <a:path>
              <a:moveTo>
                <a:pt x="0" y="0"/>
              </a:moveTo>
              <a:lnTo>
                <a:pt x="0" y="4448396"/>
              </a:lnTo>
              <a:lnTo>
                <a:pt x="201852" y="4448396"/>
              </a:lnTo>
            </a:path>
          </a:pathLst>
        </a:custGeom>
        <a:noFill/>
        <a:ln w="12700" cap="flat" cmpd="sng" algn="ctr">
          <a:solidFill>
            <a:schemeClr val="accent4">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0A5FE3B-7E39-4680-8857-D63FE34F743E}">
      <dsp:nvSpPr>
        <dsp:cNvPr id="0" name=""/>
        <dsp:cNvSpPr/>
      </dsp:nvSpPr>
      <dsp:spPr>
        <a:xfrm>
          <a:off x="6191605" y="4676978"/>
          <a:ext cx="5342248" cy="104759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just" defTabSz="666750">
            <a:lnSpc>
              <a:spcPct val="90000"/>
            </a:lnSpc>
            <a:spcBef>
              <a:spcPct val="0"/>
            </a:spcBef>
            <a:spcAft>
              <a:spcPct val="35000"/>
            </a:spcAft>
          </a:pPr>
          <a:r>
            <a:rPr lang="ru-RU" sz="1500" kern="1200" dirty="0" smtClean="0"/>
            <a:t>• Порой не помешают краткие истории из жизни, которые подчеркивают, что учитель тоже человек. Не все умеют легко вспоминать и рассказывать истории, поэтому некоторые можно держать наготове.</a:t>
          </a:r>
          <a:endParaRPr lang="ru-RU" sz="1500" kern="1200" dirty="0"/>
        </a:p>
      </dsp:txBody>
      <dsp:txXfrm>
        <a:off x="6222288" y="4707661"/>
        <a:ext cx="5280882" cy="986225"/>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87128-C429-48BA-8743-03A8253B9264}">
      <dsp:nvSpPr>
        <dsp:cNvPr id="0" name=""/>
        <dsp:cNvSpPr/>
      </dsp:nvSpPr>
      <dsp:spPr>
        <a:xfrm>
          <a:off x="0" y="154921"/>
          <a:ext cx="11684000" cy="2494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808" tIns="187452" rIns="906808" bIns="135128" numCol="1" spcCol="1270" anchor="t" anchorCtr="0">
          <a:noAutofit/>
        </a:bodyPr>
        <a:lstStyle/>
        <a:p>
          <a:pPr marL="171450" lvl="1" indent="-171450" algn="just" defTabSz="844550">
            <a:lnSpc>
              <a:spcPct val="90000"/>
            </a:lnSpc>
            <a:spcBef>
              <a:spcPct val="0"/>
            </a:spcBef>
            <a:spcAft>
              <a:spcPct val="15000"/>
            </a:spcAft>
            <a:buChar char="••"/>
          </a:pPr>
          <a:r>
            <a:rPr lang="ru-RU" sz="1900" kern="1200" smtClean="0"/>
            <a:t>То, что мы говорим, лишь на 7–10% влияет на отноше­ние других людей к нам, на их восприятие. </a:t>
          </a:r>
          <a:r>
            <a:rPr lang="ru-RU" sz="1900" kern="1200" dirty="0" smtClean="0"/>
            <a:t>Наша интонация и то, как мы говорим, тоже может быть информативным. Эти факты дают нам 30% информации. Остальные 60% — это следствие невербального поведения (выражение лица, жесты, поза и т. д.). Довольно неожиданные цифры? </a:t>
          </a:r>
          <a:endParaRPr lang="ru-RU" sz="1900" kern="1200" dirty="0"/>
        </a:p>
        <a:p>
          <a:pPr marL="171450" lvl="1" indent="-171450" algn="just" defTabSz="844550">
            <a:lnSpc>
              <a:spcPct val="90000"/>
            </a:lnSpc>
            <a:spcBef>
              <a:spcPct val="0"/>
            </a:spcBef>
            <a:spcAft>
              <a:spcPct val="15000"/>
            </a:spcAft>
            <a:buChar char="••"/>
          </a:pPr>
          <a:r>
            <a:rPr lang="ru-RU" sz="1900" kern="1200" dirty="0" smtClean="0"/>
            <a:t>Как правило, люди не осознают, что на невербальном уровне де­лают что-то не так (например, никогда не улыбаются детям). Поэ­тому такие ошибки повторяются раз за разом. Многие проблемы на уроке (с дисциплиной, вовлеченностью) возникают не из-за низкого качества заданий, а из-за невысокого качества отношений. </a:t>
          </a:r>
          <a:endParaRPr lang="ru-RU" sz="1900" kern="1200" dirty="0"/>
        </a:p>
      </dsp:txBody>
      <dsp:txXfrm>
        <a:off x="0" y="154921"/>
        <a:ext cx="11684000" cy="2494800"/>
      </dsp:txXfrm>
    </dsp:sp>
    <dsp:sp modelId="{41546F9F-3A0E-459D-A254-0FA8633E00F9}">
      <dsp:nvSpPr>
        <dsp:cNvPr id="0" name=""/>
        <dsp:cNvSpPr/>
      </dsp:nvSpPr>
      <dsp:spPr>
        <a:xfrm>
          <a:off x="584200" y="22081"/>
          <a:ext cx="8178800" cy="265680"/>
        </a:xfrm>
        <a:prstGeom prst="roundRect">
          <a:avLst/>
        </a:prstGeom>
        <a:solidFill>
          <a:schemeClr val="accent2"/>
        </a:solidFill>
        <a:ln w="15875"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309139" tIns="0" rIns="309139" bIns="0" numCol="1" spcCol="1270" anchor="ctr" anchorCtr="0">
          <a:noAutofit/>
        </a:bodyPr>
        <a:lstStyle/>
        <a:p>
          <a:pPr lvl="0" algn="just" defTabSz="844550">
            <a:lnSpc>
              <a:spcPct val="90000"/>
            </a:lnSpc>
            <a:spcBef>
              <a:spcPct val="0"/>
            </a:spcBef>
            <a:spcAft>
              <a:spcPct val="35000"/>
            </a:spcAft>
          </a:pPr>
          <a:r>
            <a:rPr lang="ru-RU" sz="1900" b="1" kern="1200" dirty="0" smtClean="0"/>
            <a:t>Проблема. </a:t>
          </a:r>
          <a:endParaRPr lang="ru-RU" sz="1900" kern="1200" dirty="0"/>
        </a:p>
      </dsp:txBody>
      <dsp:txXfrm>
        <a:off x="597169" y="35050"/>
        <a:ext cx="8152862" cy="239742"/>
      </dsp:txXfrm>
    </dsp:sp>
    <dsp:sp modelId="{ECDD8A28-6BCD-4E16-B1BD-0845FD617D3F}">
      <dsp:nvSpPr>
        <dsp:cNvPr id="0" name=""/>
        <dsp:cNvSpPr/>
      </dsp:nvSpPr>
      <dsp:spPr>
        <a:xfrm>
          <a:off x="0" y="2831161"/>
          <a:ext cx="11684000" cy="27783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808" tIns="187452" rIns="906808" bIns="135128" numCol="1" spcCol="1270" anchor="t" anchorCtr="0">
          <a:noAutofit/>
        </a:bodyPr>
        <a:lstStyle/>
        <a:p>
          <a:pPr marL="171450" lvl="1" indent="-171450" algn="just" defTabSz="844550">
            <a:lnSpc>
              <a:spcPct val="90000"/>
            </a:lnSpc>
            <a:spcBef>
              <a:spcPct val="0"/>
            </a:spcBef>
            <a:spcAft>
              <a:spcPct val="15000"/>
            </a:spcAft>
            <a:buChar char="••"/>
          </a:pPr>
          <a:r>
            <a:rPr lang="ru-RU" sz="1900" kern="1200" dirty="0" smtClean="0"/>
            <a:t>В первом разделе речь шла о важности </a:t>
          </a:r>
          <a:r>
            <a:rPr lang="ru-RU" sz="1900" kern="1200" dirty="0" err="1" smtClean="0"/>
            <a:t>проксемики</a:t>
          </a:r>
          <a:r>
            <a:rPr lang="ru-RU" sz="1900" kern="1200" dirty="0" smtClean="0"/>
            <a:t>, то есть расположения учителя в классе. Если ученик чувствует близость к педагогу, больше вероятность того, что он не будет ощущать себя потерянным на уроке. Кроме </a:t>
          </a:r>
          <a:r>
            <a:rPr lang="ru-RU" sz="1900" kern="1200" dirty="0" err="1" smtClean="0"/>
            <a:t>проксемики</a:t>
          </a:r>
          <a:r>
            <a:rPr lang="ru-RU" sz="1900" kern="1200" dirty="0" smtClean="0"/>
            <a:t> есть и другие элементы невербального общения.</a:t>
          </a:r>
          <a:endParaRPr lang="ru-RU" sz="1900" kern="1200" dirty="0"/>
        </a:p>
        <a:p>
          <a:pPr marL="171450" lvl="1" indent="-171450" algn="just" defTabSz="844550">
            <a:lnSpc>
              <a:spcPct val="90000"/>
            </a:lnSpc>
            <a:spcBef>
              <a:spcPct val="0"/>
            </a:spcBef>
            <a:spcAft>
              <a:spcPct val="15000"/>
            </a:spcAft>
            <a:buChar char="••"/>
          </a:pPr>
          <a:r>
            <a:rPr lang="ru-RU" sz="1900" kern="1200" dirty="0" smtClean="0"/>
            <a:t>Осознанность невербального поведения тоже должна быть педагогической задачей учителя. Иногда важно посмотреть на себя со стороны (хотя некоторые люди психологически очень сложно это переносят). Например, записать урок на камеру (это не так сложно, как кажется: можно просто в углу кабинета закрепить телефон с видео) и оценить именно невербальное поведение.</a:t>
          </a:r>
          <a:endParaRPr lang="ru-RU" sz="1900" kern="1200" dirty="0"/>
        </a:p>
      </dsp:txBody>
      <dsp:txXfrm>
        <a:off x="0" y="2831161"/>
        <a:ext cx="11684000" cy="2778300"/>
      </dsp:txXfrm>
    </dsp:sp>
    <dsp:sp modelId="{7264A4C1-87DE-42CA-A585-CFF3C425E52F}">
      <dsp:nvSpPr>
        <dsp:cNvPr id="0" name=""/>
        <dsp:cNvSpPr/>
      </dsp:nvSpPr>
      <dsp:spPr>
        <a:xfrm>
          <a:off x="584200" y="2698321"/>
          <a:ext cx="8178800" cy="2656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9139" tIns="0" rIns="309139" bIns="0" numCol="1" spcCol="1270" anchor="ctr" anchorCtr="0">
          <a:noAutofit/>
        </a:bodyPr>
        <a:lstStyle/>
        <a:p>
          <a:pPr lvl="0" algn="just" defTabSz="844550">
            <a:lnSpc>
              <a:spcPct val="90000"/>
            </a:lnSpc>
            <a:spcBef>
              <a:spcPct val="0"/>
            </a:spcBef>
            <a:spcAft>
              <a:spcPct val="35000"/>
            </a:spcAft>
          </a:pPr>
          <a:r>
            <a:rPr lang="ru-RU" sz="1900" b="1" kern="1200" smtClean="0"/>
            <a:t>Возможные решения </a:t>
          </a:r>
          <a:endParaRPr lang="ru-RU" sz="1900" kern="1200"/>
        </a:p>
      </dsp:txBody>
      <dsp:txXfrm>
        <a:off x="597169" y="2711290"/>
        <a:ext cx="8152862" cy="239742"/>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AA74E4-A52D-4976-8D06-CCBF21C06953}">
      <dsp:nvSpPr>
        <dsp:cNvPr id="0" name=""/>
        <dsp:cNvSpPr/>
      </dsp:nvSpPr>
      <dsp:spPr>
        <a:xfrm rot="5400000">
          <a:off x="6447547" y="-4246554"/>
          <a:ext cx="774261" cy="9464159"/>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Char char="••"/>
          </a:pPr>
          <a:r>
            <a:rPr lang="ru-RU" sz="1050" kern="1200" smtClean="0"/>
            <a:t>(выражение лица). </a:t>
          </a:r>
          <a:r>
            <a:rPr lang="ru-RU" sz="1050" kern="1200" dirty="0" smtClean="0"/>
            <a:t>Как правило, люди хорошо считывают отношение другого человека по выражению лица. Демонстрирует ли лицо учителя на уроке дружелюбие, доброжелательность по отношению к ученикам? Нет ли дискриминации: хорошим ученикам улыбаюсь, с плохими — хмурюсь? Некоторые учителя стремятся быть нарочито строгими, поэтому почти никогда не улыбаются. Но это может считываться учениками не как требовательность и строгость, а как злой характер и безразличие.</a:t>
          </a:r>
          <a:endParaRPr lang="ru-RU" sz="1050" kern="1200" dirty="0"/>
        </a:p>
      </dsp:txBody>
      <dsp:txXfrm rot="-5400000">
        <a:off x="2102598" y="136191"/>
        <a:ext cx="9426363" cy="698669"/>
      </dsp:txXfrm>
    </dsp:sp>
    <dsp:sp modelId="{2F3ABFD8-4FFF-4A28-AB3A-7DA5C1B9608A}">
      <dsp:nvSpPr>
        <dsp:cNvPr id="0" name=""/>
        <dsp:cNvSpPr/>
      </dsp:nvSpPr>
      <dsp:spPr>
        <a:xfrm>
          <a:off x="1660" y="1611"/>
          <a:ext cx="2100938" cy="967826"/>
        </a:xfrm>
        <a:prstGeom prst="round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ru-RU" sz="2000" kern="1200" dirty="0" smtClean="0"/>
            <a:t>Мимика</a:t>
          </a:r>
          <a:endParaRPr lang="ru-RU" sz="2000" kern="1200" dirty="0"/>
        </a:p>
      </dsp:txBody>
      <dsp:txXfrm>
        <a:off x="48905" y="48856"/>
        <a:ext cx="2006448" cy="873336"/>
      </dsp:txXfrm>
    </dsp:sp>
    <dsp:sp modelId="{696569FB-56C9-4CDC-B99E-2F98D7561EE2}">
      <dsp:nvSpPr>
        <dsp:cNvPr id="0" name=""/>
        <dsp:cNvSpPr/>
      </dsp:nvSpPr>
      <dsp:spPr>
        <a:xfrm rot="5400000">
          <a:off x="6447547" y="-3230336"/>
          <a:ext cx="774261" cy="9464159"/>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Char char="••"/>
          </a:pPr>
          <a:r>
            <a:rPr lang="ru-RU" sz="1050" kern="1200" smtClean="0"/>
            <a:t>Если </a:t>
          </a:r>
          <a:r>
            <a:rPr lang="ru-RU" sz="1050" kern="1200" dirty="0" smtClean="0"/>
            <a:t>учитель мало смотрит на свои записи или доску, когда общается с учениками, то это в большей степени способствует доверию, признанию, вниманию детей на уроке. Частые ошибки: смотреть в одну точку (в окно, потолок) или на одного-двух человек при объяснении новой темы, избегать визуального контакта с более слабыми учениками, использовать слишком долгий, агрессивный или наоборот слишком короткий визуальный контакт.</a:t>
          </a:r>
          <a:endParaRPr lang="ru-RU" sz="1050" kern="1200" dirty="0"/>
        </a:p>
      </dsp:txBody>
      <dsp:txXfrm rot="-5400000">
        <a:off x="2102598" y="1152409"/>
        <a:ext cx="9426363" cy="698669"/>
      </dsp:txXfrm>
    </dsp:sp>
    <dsp:sp modelId="{56C2F182-69BB-4589-9AD8-EA0ECE514BC0}">
      <dsp:nvSpPr>
        <dsp:cNvPr id="0" name=""/>
        <dsp:cNvSpPr/>
      </dsp:nvSpPr>
      <dsp:spPr>
        <a:xfrm>
          <a:off x="1660" y="1017829"/>
          <a:ext cx="2100938" cy="967826"/>
        </a:xfrm>
        <a:prstGeom prst="round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ru-RU" sz="2000" kern="1200" dirty="0" smtClean="0"/>
            <a:t>Визуальный контакт </a:t>
          </a:r>
          <a:endParaRPr lang="ru-RU" sz="2000" kern="1200" dirty="0"/>
        </a:p>
      </dsp:txBody>
      <dsp:txXfrm>
        <a:off x="48905" y="1065074"/>
        <a:ext cx="2006448" cy="873336"/>
      </dsp:txXfrm>
    </dsp:sp>
    <dsp:sp modelId="{A483267F-D8FD-4ACB-B770-929116D28963}">
      <dsp:nvSpPr>
        <dsp:cNvPr id="0" name=""/>
        <dsp:cNvSpPr/>
      </dsp:nvSpPr>
      <dsp:spPr>
        <a:xfrm rot="5400000">
          <a:off x="6320763" y="-2186169"/>
          <a:ext cx="1014483" cy="9454917"/>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Char char="••"/>
          </a:pPr>
          <a:r>
            <a:rPr lang="ru-RU" sz="1050" kern="1200" dirty="0" smtClean="0"/>
            <a:t>Учитель опускает ладонь вниз при входе в класс, и дети понимают, что это значит: «Садитесь». Машет указательным пальцем вправо-влево — и ребенок понимает: «Я знаю, что ты списываешь, так нельзя!» Поднимает вверх большой палец (или хлопает в ладоши), и весь класс считывает фразу: «Молодец! Классно!» Широкий арсенал жестов учителя не менее важен, чем широкий арсенал педагогических методик или большой словарный запас.</a:t>
          </a:r>
          <a:endParaRPr lang="ru-RU" sz="1050" kern="1200" dirty="0"/>
        </a:p>
        <a:p>
          <a:pPr marL="57150" lvl="1" indent="-57150" algn="l" defTabSz="466725">
            <a:lnSpc>
              <a:spcPct val="90000"/>
            </a:lnSpc>
            <a:spcBef>
              <a:spcPct val="0"/>
            </a:spcBef>
            <a:spcAft>
              <a:spcPct val="15000"/>
            </a:spcAft>
            <a:buChar char="••"/>
          </a:pPr>
          <a:r>
            <a:rPr lang="ru-RU" sz="1050" kern="1200" dirty="0" smtClean="0"/>
            <a:t>Жесты могут использоваться и как подсказки. Когда я учила немецкий, мы постоянно делали в разговоре одни и те же ошибки (например, нарушали порядок слов или искажали окончания). У учителя были подсказывающие жесты почти на все основные огрехи. Скажем, пальцы в форме V (Verb) указывали на то, что с глаголом что-то не в порядке. </a:t>
          </a:r>
          <a:endParaRPr lang="ru-RU" sz="1050" kern="1200" dirty="0"/>
        </a:p>
      </dsp:txBody>
      <dsp:txXfrm rot="-5400000">
        <a:off x="2100547" y="2083570"/>
        <a:ext cx="9405394" cy="915437"/>
      </dsp:txXfrm>
    </dsp:sp>
    <dsp:sp modelId="{DE6E32D5-0759-46E3-BBF1-008DBF0E7AC5}">
      <dsp:nvSpPr>
        <dsp:cNvPr id="0" name=""/>
        <dsp:cNvSpPr/>
      </dsp:nvSpPr>
      <dsp:spPr>
        <a:xfrm>
          <a:off x="1660" y="2057376"/>
          <a:ext cx="2098886" cy="967826"/>
        </a:xfrm>
        <a:prstGeom prst="round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ru-RU" sz="2000" kern="1200" dirty="0" smtClean="0"/>
            <a:t>Жесты </a:t>
          </a:r>
          <a:endParaRPr lang="ru-RU" sz="2000" kern="1200" dirty="0"/>
        </a:p>
      </dsp:txBody>
      <dsp:txXfrm>
        <a:off x="48905" y="2104621"/>
        <a:ext cx="2004396" cy="873336"/>
      </dsp:txXfrm>
    </dsp:sp>
    <dsp:sp modelId="{7CFA98E7-2D00-457F-B564-7DD8BF7D10A0}">
      <dsp:nvSpPr>
        <dsp:cNvPr id="0" name=""/>
        <dsp:cNvSpPr/>
      </dsp:nvSpPr>
      <dsp:spPr>
        <a:xfrm rot="5400000">
          <a:off x="6380682" y="-1151243"/>
          <a:ext cx="907991" cy="9464159"/>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Char char="••"/>
          </a:pPr>
          <a:r>
            <a:rPr lang="ru-RU" sz="1050" kern="1200" dirty="0" smtClean="0"/>
            <a:t>Обычно разделяют открытые и закрытые позы. Открытые (когда руки и ноги открыты, не скрещены) демонстрируют внимание человека, готовность к общению. Закрытые, наоборот, говорят о замкнутости. Порой учитель выслушивает ответы детей, скрестив руки и глядя в другую сторону — это говорит об отсутствии заинтересованности. Считается, что если какой-то предмет (стол или стул) создает преграду (например, педагог сидит за своим столом), то это, скорее, говорит о закрытости.</a:t>
          </a:r>
          <a:endParaRPr lang="ru-RU" sz="1050" kern="1200" dirty="0"/>
        </a:p>
        <a:p>
          <a:pPr marL="57150" lvl="1" indent="-57150" algn="l" defTabSz="466725">
            <a:lnSpc>
              <a:spcPct val="90000"/>
            </a:lnSpc>
            <a:spcBef>
              <a:spcPct val="0"/>
            </a:spcBef>
            <a:spcAft>
              <a:spcPct val="15000"/>
            </a:spcAft>
            <a:buChar char="••"/>
          </a:pPr>
          <a:r>
            <a:rPr lang="ru-RU" sz="1050" kern="1200" dirty="0" smtClean="0"/>
            <a:t>Важно, чтобы учитель имел расслабленную (то есть открытые ровные плечи, отсутствие напряжения, нервных движений) позу, в которой нет агрессии (например, руки на поясе).</a:t>
          </a:r>
          <a:endParaRPr lang="ru-RU" sz="1050" kern="1200" dirty="0"/>
        </a:p>
      </dsp:txBody>
      <dsp:txXfrm rot="-5400000">
        <a:off x="2102598" y="3171165"/>
        <a:ext cx="9419835" cy="819343"/>
      </dsp:txXfrm>
    </dsp:sp>
    <dsp:sp modelId="{1A36480F-15EE-4602-94F4-4A735E65846F}">
      <dsp:nvSpPr>
        <dsp:cNvPr id="0" name=""/>
        <dsp:cNvSpPr/>
      </dsp:nvSpPr>
      <dsp:spPr>
        <a:xfrm>
          <a:off x="1660" y="3096922"/>
          <a:ext cx="2100938" cy="967826"/>
        </a:xfrm>
        <a:prstGeom prst="round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ru-RU" sz="2000" kern="1200" dirty="0" smtClean="0"/>
            <a:t>Поза </a:t>
          </a:r>
          <a:endParaRPr lang="ru-RU" sz="2000" kern="1200" dirty="0"/>
        </a:p>
      </dsp:txBody>
      <dsp:txXfrm>
        <a:off x="48905" y="3144167"/>
        <a:ext cx="2006448" cy="873336"/>
      </dsp:txXfrm>
    </dsp:sp>
    <dsp:sp modelId="{CB5825E9-36DF-43D0-8F49-1383A0C04B2D}">
      <dsp:nvSpPr>
        <dsp:cNvPr id="0" name=""/>
        <dsp:cNvSpPr/>
      </dsp:nvSpPr>
      <dsp:spPr>
        <a:xfrm rot="5400000">
          <a:off x="6380109" y="-135025"/>
          <a:ext cx="909137" cy="9464159"/>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Char char="••"/>
          </a:pPr>
          <a:r>
            <a:rPr lang="ru-RU" sz="1050" kern="1200" dirty="0" smtClean="0"/>
            <a:t>— это тоже важный элемент общения. Хотя из-за культурных особенностей в каких-то школах может быть не принято, чтобы учитель прикасался к ребенку. Плечи, руки, верхняя часть спины — это те части тела, прикосновение к которым культурно допустимо. Что может делать учитель? Пожать руку (при хорошей работе ребенка), легко дотронуться до плеча (чтобы не привлекать внимания всего класса, а обратить внимание одного ребенка), взять за руку (чтобы утешить, если ученик расстроен или плачет). Однако любые прикосновения должны быть короткими и ненавязчивыми.</a:t>
          </a:r>
          <a:endParaRPr lang="ru-RU" sz="1050" kern="1200" dirty="0"/>
        </a:p>
        <a:p>
          <a:pPr marL="57150" lvl="1" indent="-57150" algn="l" defTabSz="466725">
            <a:lnSpc>
              <a:spcPct val="90000"/>
            </a:lnSpc>
            <a:spcBef>
              <a:spcPct val="0"/>
            </a:spcBef>
            <a:spcAft>
              <a:spcPct val="15000"/>
            </a:spcAft>
            <a:buChar char="••"/>
          </a:pPr>
          <a:r>
            <a:rPr lang="ru-RU" sz="1050" kern="1200" dirty="0" smtClean="0"/>
            <a:t>Если ребенок демонстрирует, что ему это неприятно, лучше не использовать прикосновения снова. </a:t>
          </a:r>
          <a:endParaRPr lang="ru-RU" sz="1050" kern="1200" dirty="0"/>
        </a:p>
      </dsp:txBody>
      <dsp:txXfrm rot="-5400000">
        <a:off x="2102598" y="4186866"/>
        <a:ext cx="9419779" cy="820377"/>
      </dsp:txXfrm>
    </dsp:sp>
    <dsp:sp modelId="{E92431E7-B905-46F9-ABBE-368EAB87AD9B}">
      <dsp:nvSpPr>
        <dsp:cNvPr id="0" name=""/>
        <dsp:cNvSpPr/>
      </dsp:nvSpPr>
      <dsp:spPr>
        <a:xfrm>
          <a:off x="1660" y="4113140"/>
          <a:ext cx="2100938" cy="967826"/>
        </a:xfrm>
        <a:prstGeom prst="round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ru-RU" sz="2000" kern="1200" dirty="0" smtClean="0"/>
            <a:t>Прикосновения</a:t>
          </a:r>
          <a:endParaRPr lang="ru-RU" sz="2000" kern="1200" dirty="0"/>
        </a:p>
      </dsp:txBody>
      <dsp:txXfrm>
        <a:off x="48905" y="4160385"/>
        <a:ext cx="2006448" cy="873336"/>
      </dsp:txXfrm>
    </dsp:sp>
    <dsp:sp modelId="{1ECA6ACD-12D5-41B7-96F6-73A70587242C}">
      <dsp:nvSpPr>
        <dsp:cNvPr id="0" name=""/>
        <dsp:cNvSpPr/>
      </dsp:nvSpPr>
      <dsp:spPr>
        <a:xfrm rot="5400000">
          <a:off x="6447547" y="881192"/>
          <a:ext cx="774261" cy="9464159"/>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Char char="••"/>
          </a:pPr>
          <a:r>
            <a:rPr lang="ru-RU" sz="1050" kern="1200" dirty="0" smtClean="0"/>
            <a:t>Если учитель постоянно говорит монотонно, то дети устают и теряют концентрацию внимания. Повышения и понижения голоса, паузы в речи практически обязательны, чтобы привлечь учеников к предмету разговора. Более высокий быстрый голос говорит об интересе, низкий медленный создает ощущение загадки. Паузы дают детям время осмыслить чуть лучше сказанное до этого, подчеркивают значимость прошлой фразы.</a:t>
          </a:r>
          <a:endParaRPr lang="ru-RU" sz="1050" kern="1200" dirty="0"/>
        </a:p>
      </dsp:txBody>
      <dsp:txXfrm rot="-5400000">
        <a:off x="2102598" y="5263937"/>
        <a:ext cx="9426363" cy="698669"/>
      </dsp:txXfrm>
    </dsp:sp>
    <dsp:sp modelId="{FB3C0ECD-0B25-43A9-9B6D-D53514D36F66}">
      <dsp:nvSpPr>
        <dsp:cNvPr id="0" name=""/>
        <dsp:cNvSpPr/>
      </dsp:nvSpPr>
      <dsp:spPr>
        <a:xfrm>
          <a:off x="1660" y="5129358"/>
          <a:ext cx="2100938" cy="967826"/>
        </a:xfrm>
        <a:prstGeom prst="round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ru-RU" sz="2000" kern="1200" dirty="0" smtClean="0"/>
            <a:t>Интонации </a:t>
          </a:r>
          <a:endParaRPr lang="ru-RU" sz="2000" kern="1200" dirty="0"/>
        </a:p>
      </dsp:txBody>
      <dsp:txXfrm>
        <a:off x="48905" y="5176603"/>
        <a:ext cx="2006448" cy="873336"/>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3CC458-EADF-4DFD-BD89-B4DB2DC140BA}">
      <dsp:nvSpPr>
        <dsp:cNvPr id="0" name=""/>
        <dsp:cNvSpPr/>
      </dsp:nvSpPr>
      <dsp:spPr>
        <a:xfrm>
          <a:off x="0" y="144596"/>
          <a:ext cx="11771085" cy="671580"/>
        </a:xfrm>
        <a:prstGeom prst="roundRect">
          <a:avLst/>
        </a:prstGeom>
        <a:solidFill>
          <a:schemeClr val="accent2"/>
        </a:solidFill>
        <a:ln w="15875"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ru-RU" sz="2800" b="1" kern="1200" dirty="0" smtClean="0"/>
            <a:t>Проблема. </a:t>
          </a:r>
          <a:endParaRPr lang="ru-RU" sz="2800" kern="1200" dirty="0"/>
        </a:p>
      </dsp:txBody>
      <dsp:txXfrm>
        <a:off x="32784" y="177380"/>
        <a:ext cx="11705517" cy="606012"/>
      </dsp:txXfrm>
    </dsp:sp>
    <dsp:sp modelId="{663E155E-9E1C-4363-8C39-57BFEF580CE5}">
      <dsp:nvSpPr>
        <dsp:cNvPr id="0" name=""/>
        <dsp:cNvSpPr/>
      </dsp:nvSpPr>
      <dsp:spPr>
        <a:xfrm>
          <a:off x="0" y="816176"/>
          <a:ext cx="11771085"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3732" tIns="35560" rIns="199136" bIns="35560" numCol="1" spcCol="1270" anchor="t" anchorCtr="0">
          <a:noAutofit/>
        </a:bodyPr>
        <a:lstStyle/>
        <a:p>
          <a:pPr marL="228600" lvl="1" indent="-228600" algn="just" defTabSz="977900">
            <a:lnSpc>
              <a:spcPct val="90000"/>
            </a:lnSpc>
            <a:spcBef>
              <a:spcPct val="0"/>
            </a:spcBef>
            <a:spcAft>
              <a:spcPct val="20000"/>
            </a:spcAft>
            <a:buChar char="••"/>
          </a:pPr>
          <a:r>
            <a:rPr lang="ru-RU" sz="2200" kern="1200" smtClean="0"/>
            <a:t>Некоторые учителя не считают нужным быть вежливы­ми на уроке. </a:t>
          </a:r>
          <a:r>
            <a:rPr lang="ru-RU" sz="2200" kern="1200" dirty="0" smtClean="0"/>
            <a:t>Учитель часто находится в позиции главного, команду­ющего, который не благодарит и не просит прощения. Как правило, это негативно влияет на установление доверительных отношений с классом. </a:t>
          </a:r>
          <a:endParaRPr lang="ru-RU" sz="2200" kern="1200" dirty="0"/>
        </a:p>
      </dsp:txBody>
      <dsp:txXfrm>
        <a:off x="0" y="816176"/>
        <a:ext cx="11771085" cy="1014300"/>
      </dsp:txXfrm>
    </dsp:sp>
    <dsp:sp modelId="{A87E3E96-5185-4999-B98F-CE6005776971}">
      <dsp:nvSpPr>
        <dsp:cNvPr id="0" name=""/>
        <dsp:cNvSpPr/>
      </dsp:nvSpPr>
      <dsp:spPr>
        <a:xfrm>
          <a:off x="0" y="1830476"/>
          <a:ext cx="11771085" cy="6715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ru-RU" sz="2800" b="1" kern="1200" smtClean="0"/>
            <a:t>Возможное решение </a:t>
          </a:r>
          <a:endParaRPr lang="ru-RU" sz="2800" kern="1200"/>
        </a:p>
      </dsp:txBody>
      <dsp:txXfrm>
        <a:off x="32784" y="1863260"/>
        <a:ext cx="11705517" cy="606012"/>
      </dsp:txXfrm>
    </dsp:sp>
    <dsp:sp modelId="{4EC72412-D57C-4DD1-838F-A6A5D92FF397}">
      <dsp:nvSpPr>
        <dsp:cNvPr id="0" name=""/>
        <dsp:cNvSpPr/>
      </dsp:nvSpPr>
      <dsp:spPr>
        <a:xfrm>
          <a:off x="0" y="2502056"/>
          <a:ext cx="11771085" cy="301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3732" tIns="35560" rIns="199136" bIns="35560" numCol="1" spcCol="1270" anchor="t" anchorCtr="0">
          <a:noAutofit/>
        </a:bodyPr>
        <a:lstStyle/>
        <a:p>
          <a:pPr marL="228600" lvl="1" indent="-228600" algn="just" defTabSz="977900">
            <a:lnSpc>
              <a:spcPct val="90000"/>
            </a:lnSpc>
            <a:spcBef>
              <a:spcPct val="0"/>
            </a:spcBef>
            <a:spcAft>
              <a:spcPct val="20000"/>
            </a:spcAft>
            <a:buChar char="••"/>
          </a:pPr>
          <a:r>
            <a:rPr lang="ru-RU" sz="2200" kern="1200" dirty="0" smtClean="0"/>
            <a:t>Учителю важно самому </a:t>
          </a:r>
          <a:r>
            <a:rPr lang="ru-RU" sz="2200" b="1" i="1" kern="1200" dirty="0" smtClean="0"/>
            <a:t>использовать слова вежливости </a:t>
          </a:r>
          <a:r>
            <a:rPr lang="ru-RU" sz="2200" kern="1200" dirty="0" smtClean="0"/>
            <a:t>на уроке («Спасибо», «Извини», «Я прошу прощения», «Пожалуйста», «Рад(а) помочь», «Я вам благодарен(-на)»). </a:t>
          </a:r>
          <a:endParaRPr lang="ru-RU" sz="2200" kern="1200" dirty="0"/>
        </a:p>
        <a:p>
          <a:pPr marL="228600" lvl="1" indent="-228600" algn="just" defTabSz="977900">
            <a:lnSpc>
              <a:spcPct val="90000"/>
            </a:lnSpc>
            <a:spcBef>
              <a:spcPct val="0"/>
            </a:spcBef>
            <a:spcAft>
              <a:spcPct val="20000"/>
            </a:spcAft>
            <a:buChar char="••"/>
          </a:pPr>
          <a:r>
            <a:rPr lang="ru-RU" sz="2200" kern="1200" dirty="0" smtClean="0"/>
            <a:t>Чаще пояснять, с чем связаны слова вежливости («Я вам бла­годарна за то, что вы не поленились прочитать дополнительные статьи», «Я прошу прощения, что перепутал номер упражнения для домашнего задания»). </a:t>
          </a:r>
          <a:endParaRPr lang="ru-RU" sz="2200" kern="1200" dirty="0"/>
        </a:p>
        <a:p>
          <a:pPr marL="228600" lvl="1" indent="-228600" algn="just" defTabSz="977900">
            <a:lnSpc>
              <a:spcPct val="90000"/>
            </a:lnSpc>
            <a:spcBef>
              <a:spcPct val="0"/>
            </a:spcBef>
            <a:spcAft>
              <a:spcPct val="20000"/>
            </a:spcAft>
            <a:buChar char="••"/>
          </a:pPr>
          <a:r>
            <a:rPr lang="ru-RU" sz="2200" kern="1200" dirty="0" smtClean="0"/>
            <a:t>Положительная стратегия — </a:t>
          </a:r>
          <a:r>
            <a:rPr lang="ru-RU" sz="2200" b="1" i="1" kern="1200" dirty="0" smtClean="0"/>
            <a:t>создавать ситуации, когда учени­кам необходимо проявить вежливость друг к другу </a:t>
          </a:r>
          <a:r>
            <a:rPr lang="ru-RU" sz="2200" kern="1200" dirty="0" smtClean="0"/>
            <a:t>(например, при использовании групповой работы напоминать школьникам о необходимости благодарить одноклассников за хорошие идеи или извиняться, если вдруг ребенок перебивает другого).</a:t>
          </a:r>
          <a:endParaRPr lang="ru-RU" sz="2200" kern="1200" dirty="0"/>
        </a:p>
      </dsp:txBody>
      <dsp:txXfrm>
        <a:off x="0" y="2502056"/>
        <a:ext cx="11771085" cy="301392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C140CB-46A8-4291-9091-FAFDA175019E}">
      <dsp:nvSpPr>
        <dsp:cNvPr id="0" name=""/>
        <dsp:cNvSpPr/>
      </dsp:nvSpPr>
      <dsp:spPr>
        <a:xfrm>
          <a:off x="0" y="158406"/>
          <a:ext cx="11466286" cy="25137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911" tIns="145796" rIns="889911" bIns="156464" numCol="1" spcCol="1270" anchor="t" anchorCtr="0">
          <a:noAutofit/>
        </a:bodyPr>
        <a:lstStyle/>
        <a:p>
          <a:pPr marL="228600" lvl="1" indent="-228600" algn="just" defTabSz="977900">
            <a:lnSpc>
              <a:spcPct val="90000"/>
            </a:lnSpc>
            <a:spcBef>
              <a:spcPct val="0"/>
            </a:spcBef>
            <a:spcAft>
              <a:spcPct val="15000"/>
            </a:spcAft>
            <a:buChar char="••"/>
          </a:pPr>
          <a:r>
            <a:rPr lang="ru-RU" sz="2200" kern="1200" smtClean="0"/>
            <a:t>Итак, типичный пример того, что принято называть групповой работой. </a:t>
          </a:r>
          <a:r>
            <a:rPr lang="ru-RU" sz="2200" kern="1200" dirty="0" smtClean="0"/>
            <a:t>Учитель говорит: «Дети, вот вам задание… Образуйте с соседями группу по четыре человека. Сделайте зада­ние. Каждый в своей тетради, не подсматривать! Итак, проверим…» </a:t>
          </a:r>
          <a:endParaRPr lang="ru-RU" sz="2200" kern="1200" dirty="0"/>
        </a:p>
        <a:p>
          <a:pPr marL="228600" lvl="1" indent="-228600" algn="just" defTabSz="977900">
            <a:lnSpc>
              <a:spcPct val="90000"/>
            </a:lnSpc>
            <a:spcBef>
              <a:spcPct val="0"/>
            </a:spcBef>
            <a:spcAft>
              <a:spcPct val="15000"/>
            </a:spcAft>
            <a:buChar char="••"/>
          </a:pPr>
          <a:r>
            <a:rPr lang="ru-RU" sz="2200" kern="1200" dirty="0" smtClean="0"/>
            <a:t>В то же время групповая работа может быть очень эффективным инструментом обучения: так у каждого есть время для участия в работе и при умелом распределении ролей в группе и сильные и слабые находят себя. </a:t>
          </a:r>
          <a:endParaRPr lang="ru-RU" sz="2200" kern="1200" dirty="0"/>
        </a:p>
      </dsp:txBody>
      <dsp:txXfrm>
        <a:off x="0" y="158406"/>
        <a:ext cx="11466286" cy="2513700"/>
      </dsp:txXfrm>
    </dsp:sp>
    <dsp:sp modelId="{065CC6D1-7641-4A77-AF9C-250B7933268C}">
      <dsp:nvSpPr>
        <dsp:cNvPr id="0" name=""/>
        <dsp:cNvSpPr/>
      </dsp:nvSpPr>
      <dsp:spPr>
        <a:xfrm>
          <a:off x="573314" y="55086"/>
          <a:ext cx="8026400" cy="206640"/>
        </a:xfrm>
        <a:prstGeom prst="roundRect">
          <a:avLst/>
        </a:prstGeom>
        <a:solidFill>
          <a:schemeClr val="accent2"/>
        </a:solidFill>
        <a:ln w="15875"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303379" tIns="0" rIns="303379" bIns="0" numCol="1" spcCol="1270" anchor="ctr" anchorCtr="0">
          <a:noAutofit/>
        </a:bodyPr>
        <a:lstStyle/>
        <a:p>
          <a:pPr lvl="0" algn="just" defTabSz="977900">
            <a:lnSpc>
              <a:spcPct val="90000"/>
            </a:lnSpc>
            <a:spcBef>
              <a:spcPct val="0"/>
            </a:spcBef>
            <a:spcAft>
              <a:spcPct val="35000"/>
            </a:spcAft>
          </a:pPr>
          <a:r>
            <a:rPr lang="ru-RU" sz="2200" b="1" kern="1200" dirty="0" smtClean="0"/>
            <a:t>Проблема. </a:t>
          </a:r>
          <a:endParaRPr lang="ru-RU" sz="2200" kern="1200" dirty="0"/>
        </a:p>
      </dsp:txBody>
      <dsp:txXfrm>
        <a:off x="583401" y="65173"/>
        <a:ext cx="8006226" cy="186466"/>
      </dsp:txXfrm>
    </dsp:sp>
    <dsp:sp modelId="{59016AA5-A2A0-40C9-BA94-DC4DE5D2B97E}">
      <dsp:nvSpPr>
        <dsp:cNvPr id="0" name=""/>
        <dsp:cNvSpPr/>
      </dsp:nvSpPr>
      <dsp:spPr>
        <a:xfrm>
          <a:off x="0" y="2813226"/>
          <a:ext cx="11466286" cy="2734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911" tIns="145796" rIns="889911" bIns="156464" numCol="1" spcCol="1270" anchor="t" anchorCtr="0">
          <a:noAutofit/>
        </a:bodyPr>
        <a:lstStyle/>
        <a:p>
          <a:pPr marL="228600" lvl="1" indent="-228600" algn="just" defTabSz="977900">
            <a:lnSpc>
              <a:spcPct val="90000"/>
            </a:lnSpc>
            <a:spcBef>
              <a:spcPct val="0"/>
            </a:spcBef>
            <a:spcAft>
              <a:spcPct val="15000"/>
            </a:spcAft>
            <a:buChar char="••"/>
          </a:pPr>
          <a:r>
            <a:rPr lang="ru-RU" sz="2200" kern="1200" dirty="0" smtClean="0"/>
            <a:t>Чтобы организовать групповую работу правильно, необходимо знать несколько важных аспектов из сферы совместной работы:</a:t>
          </a:r>
          <a:endParaRPr lang="ru-RU" sz="2200" kern="1200" dirty="0"/>
        </a:p>
        <a:p>
          <a:pPr marL="228600" lvl="1" indent="-228600" algn="just" defTabSz="977900">
            <a:lnSpc>
              <a:spcPct val="90000"/>
            </a:lnSpc>
            <a:spcBef>
              <a:spcPct val="0"/>
            </a:spcBef>
            <a:spcAft>
              <a:spcPct val="15000"/>
            </a:spcAft>
            <a:buChar char="••"/>
          </a:pPr>
          <a:r>
            <a:rPr lang="ru-RU" sz="2200" b="1" kern="1200" dirty="0" smtClean="0">
              <a:hlinkClick xmlns:r="http://schemas.openxmlformats.org/officeDocument/2006/relationships" r:id="" action="ppaction://hlinksldjump"/>
            </a:rPr>
            <a:t>Как распределить детей по группам?</a:t>
          </a:r>
          <a:endParaRPr lang="ru-RU" sz="2200" kern="1200" dirty="0"/>
        </a:p>
        <a:p>
          <a:pPr marL="228600" lvl="1" indent="-228600" algn="l" defTabSz="977900">
            <a:lnSpc>
              <a:spcPct val="90000"/>
            </a:lnSpc>
            <a:spcBef>
              <a:spcPct val="0"/>
            </a:spcBef>
            <a:spcAft>
              <a:spcPct val="15000"/>
            </a:spcAft>
            <a:buChar char="••"/>
          </a:pPr>
          <a:r>
            <a:rPr lang="ru-RU" sz="2200" b="1" kern="1200" dirty="0" smtClean="0">
              <a:hlinkClick xmlns:r="http://schemas.openxmlformats.org/officeDocument/2006/relationships" r:id="" action="ppaction://hlinksldjump"/>
            </a:rPr>
            <a:t>Как создать разнородную группу?</a:t>
          </a:r>
          <a:endParaRPr lang="ru-RU" sz="2200" kern="1200" dirty="0"/>
        </a:p>
        <a:p>
          <a:pPr marL="228600" lvl="1" indent="-228600" algn="l" defTabSz="977900">
            <a:lnSpc>
              <a:spcPct val="90000"/>
            </a:lnSpc>
            <a:spcBef>
              <a:spcPct val="0"/>
            </a:spcBef>
            <a:spcAft>
              <a:spcPct val="15000"/>
            </a:spcAft>
            <a:buChar char="••"/>
          </a:pPr>
          <a:r>
            <a:rPr lang="ru-RU" sz="2200" b="1" kern="1200" dirty="0" smtClean="0">
              <a:hlinkClick xmlns:r="http://schemas.openxmlformats.org/officeDocument/2006/relationships" r:id="" action="ppaction://hlinksldjump"/>
            </a:rPr>
            <a:t>Какие бывают группы?</a:t>
          </a:r>
          <a:r>
            <a:rPr lang="ru-RU" sz="2200" b="1" kern="1200" dirty="0" smtClean="0"/>
            <a:t> + Формы групповой работы: </a:t>
          </a:r>
          <a:r>
            <a:rPr lang="ru-RU" sz="2200" b="1" kern="1200" dirty="0" smtClean="0">
              <a:hlinkClick xmlns:r="http://schemas.openxmlformats.org/officeDocument/2006/relationships" r:id="" action="ppaction://hlinksldjump"/>
            </a:rPr>
            <a:t>1</a:t>
          </a:r>
          <a:r>
            <a:rPr lang="ru-RU" sz="2200" b="1" kern="1200" dirty="0" smtClean="0"/>
            <a:t> и </a:t>
          </a:r>
          <a:r>
            <a:rPr lang="ru-RU" sz="2200" b="1" kern="1200" dirty="0" smtClean="0">
              <a:hlinkClick xmlns:r="http://schemas.openxmlformats.org/officeDocument/2006/relationships" r:id="" action="ppaction://hlinksldjump"/>
            </a:rPr>
            <a:t>2</a:t>
          </a:r>
          <a:endParaRPr lang="ru-RU" sz="2200" kern="1200" dirty="0"/>
        </a:p>
        <a:p>
          <a:pPr marL="228600" lvl="1" indent="-228600" algn="l" defTabSz="977900">
            <a:lnSpc>
              <a:spcPct val="90000"/>
            </a:lnSpc>
            <a:spcBef>
              <a:spcPct val="0"/>
            </a:spcBef>
            <a:spcAft>
              <a:spcPct val="15000"/>
            </a:spcAft>
            <a:buChar char="••"/>
          </a:pPr>
          <a:r>
            <a:rPr lang="ru-RU" sz="2200" b="1" kern="1200" dirty="0" smtClean="0">
              <a:hlinkClick xmlns:r="http://schemas.openxmlformats.org/officeDocument/2006/relationships" r:id="" action="ppaction://hlinksldjump"/>
            </a:rPr>
            <a:t>Как распределяются роли в группе?</a:t>
          </a:r>
          <a:endParaRPr lang="ru-RU" sz="2200" kern="1200" dirty="0"/>
        </a:p>
        <a:p>
          <a:pPr marL="228600" lvl="1" indent="-228600" algn="l" defTabSz="977900">
            <a:lnSpc>
              <a:spcPct val="90000"/>
            </a:lnSpc>
            <a:spcBef>
              <a:spcPct val="0"/>
            </a:spcBef>
            <a:spcAft>
              <a:spcPct val="15000"/>
            </a:spcAft>
            <a:buChar char="••"/>
          </a:pPr>
          <a:r>
            <a:rPr lang="ru-RU" sz="2200" b="1" kern="1200" dirty="0" smtClean="0">
              <a:hlinkClick xmlns:r="http://schemas.openxmlformats.org/officeDocument/2006/relationships" r:id="" action="ppaction://hlinksldjump"/>
            </a:rPr>
            <a:t>Какие задания предложить группам?</a:t>
          </a:r>
          <a:endParaRPr lang="ru-RU" sz="2200" b="1" kern="1200" dirty="0"/>
        </a:p>
      </dsp:txBody>
      <dsp:txXfrm>
        <a:off x="0" y="2813226"/>
        <a:ext cx="11466286" cy="2734200"/>
      </dsp:txXfrm>
    </dsp:sp>
    <dsp:sp modelId="{145783EB-B182-4501-B127-862EE33EF61A}">
      <dsp:nvSpPr>
        <dsp:cNvPr id="0" name=""/>
        <dsp:cNvSpPr/>
      </dsp:nvSpPr>
      <dsp:spPr>
        <a:xfrm>
          <a:off x="573314" y="2709906"/>
          <a:ext cx="8026400" cy="2066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3379" tIns="0" rIns="303379" bIns="0" numCol="1" spcCol="1270" anchor="ctr" anchorCtr="0">
          <a:noAutofit/>
        </a:bodyPr>
        <a:lstStyle/>
        <a:p>
          <a:pPr lvl="0" algn="just" defTabSz="977900">
            <a:lnSpc>
              <a:spcPct val="90000"/>
            </a:lnSpc>
            <a:spcBef>
              <a:spcPct val="0"/>
            </a:spcBef>
            <a:spcAft>
              <a:spcPct val="35000"/>
            </a:spcAft>
          </a:pPr>
          <a:r>
            <a:rPr lang="ru-RU" sz="2200" b="1" kern="1200" smtClean="0"/>
            <a:t>Возможные решения </a:t>
          </a:r>
          <a:endParaRPr lang="ru-RU" sz="2200" kern="1200"/>
        </a:p>
      </dsp:txBody>
      <dsp:txXfrm>
        <a:off x="583401" y="2719993"/>
        <a:ext cx="8006226" cy="1864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03073-2239-4129-9AA1-1A17F7841451}">
      <dsp:nvSpPr>
        <dsp:cNvPr id="0" name=""/>
        <dsp:cNvSpPr/>
      </dsp:nvSpPr>
      <dsp:spPr>
        <a:xfrm>
          <a:off x="0" y="377656"/>
          <a:ext cx="11625942" cy="28350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2302" tIns="416560" rIns="902302" bIns="142240" numCol="1" spcCol="1270" anchor="t" anchorCtr="0">
          <a:noAutofit/>
        </a:bodyPr>
        <a:lstStyle/>
        <a:p>
          <a:pPr marL="228600" lvl="1" indent="-228600" algn="just" defTabSz="889000">
            <a:lnSpc>
              <a:spcPct val="90000"/>
            </a:lnSpc>
            <a:spcBef>
              <a:spcPct val="0"/>
            </a:spcBef>
            <a:spcAft>
              <a:spcPct val="15000"/>
            </a:spcAft>
            <a:buChar char="••"/>
          </a:pPr>
          <a:r>
            <a:rPr lang="ru-RU" sz="2000" kern="1200" smtClean="0"/>
            <a:t>В </a:t>
          </a:r>
          <a:r>
            <a:rPr lang="ru-RU" sz="2000" kern="1200" dirty="0" smtClean="0"/>
            <a:t>больших классах часто бывает сложно предоста­вить возможность для ответа каждому ученику. Складывается та­кая ситуация, что одни ученики отвечают часто (обычно сильные), а некоторых вызывают довольно редко (обычно слабые). Ученик предоставлен самому себе и теряет мотивацию. Так школьник начинает думать, что можно один раз ответить, а потом спокойно отсиживаться в течение нескольких следующих уроков. Учитель же в итоге не знает, какие пробелы в знаниях есть у каждого учени­ка. Он ведь работает только с сильными. В итоге разница между слабыми и сильными нарастает настолько, что становится непре­одолимой. </a:t>
          </a:r>
          <a:endParaRPr lang="ru-RU" sz="2000" kern="1200" dirty="0"/>
        </a:p>
      </dsp:txBody>
      <dsp:txXfrm>
        <a:off x="0" y="377656"/>
        <a:ext cx="11625942" cy="2835000"/>
      </dsp:txXfrm>
    </dsp:sp>
    <dsp:sp modelId="{F6C1068E-E721-43D6-89B9-2C31C16E5E49}">
      <dsp:nvSpPr>
        <dsp:cNvPr id="0" name=""/>
        <dsp:cNvSpPr/>
      </dsp:nvSpPr>
      <dsp:spPr>
        <a:xfrm>
          <a:off x="581297" y="82456"/>
          <a:ext cx="8138160" cy="5904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603" tIns="0" rIns="307603" bIns="0" numCol="1" spcCol="1270" anchor="ctr" anchorCtr="0">
          <a:noAutofit/>
        </a:bodyPr>
        <a:lstStyle/>
        <a:p>
          <a:pPr lvl="0" algn="just" defTabSz="889000">
            <a:lnSpc>
              <a:spcPct val="90000"/>
            </a:lnSpc>
            <a:spcBef>
              <a:spcPct val="0"/>
            </a:spcBef>
            <a:spcAft>
              <a:spcPct val="35000"/>
            </a:spcAft>
          </a:pPr>
          <a:r>
            <a:rPr lang="ru-RU" sz="2000" b="1" kern="1200" dirty="0" smtClean="0"/>
            <a:t>Проблема. </a:t>
          </a:r>
          <a:endParaRPr lang="ru-RU" sz="2000" kern="1200" dirty="0"/>
        </a:p>
      </dsp:txBody>
      <dsp:txXfrm>
        <a:off x="610118" y="111277"/>
        <a:ext cx="8080518" cy="532758"/>
      </dsp:txXfrm>
    </dsp:sp>
    <dsp:sp modelId="{227E96E9-643F-48DB-9BDF-CC187B48CC8D}">
      <dsp:nvSpPr>
        <dsp:cNvPr id="0" name=""/>
        <dsp:cNvSpPr/>
      </dsp:nvSpPr>
      <dsp:spPr>
        <a:xfrm>
          <a:off x="0" y="3615856"/>
          <a:ext cx="11625942" cy="17010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2302" tIns="416560" rIns="902302" bIns="142240" numCol="1" spcCol="1270" anchor="t" anchorCtr="0">
          <a:noAutofit/>
        </a:bodyPr>
        <a:lstStyle/>
        <a:p>
          <a:pPr marL="228600" lvl="1" indent="-228600" algn="just" defTabSz="889000">
            <a:lnSpc>
              <a:spcPct val="90000"/>
            </a:lnSpc>
            <a:spcBef>
              <a:spcPct val="0"/>
            </a:spcBef>
            <a:spcAft>
              <a:spcPct val="15000"/>
            </a:spcAft>
            <a:buChar char="••"/>
          </a:pPr>
          <a:r>
            <a:rPr lang="ru-RU" sz="2000" b="1" kern="1200" smtClean="0"/>
            <a:t> </a:t>
          </a:r>
          <a:r>
            <a:rPr lang="ru-RU" sz="2000" kern="1200" dirty="0" smtClean="0"/>
            <a:t>При наблюдении за уроком важно обра­щать внимание, чтобы значительное количество учеников (в иде­але — все) имели возможности для ответа. Особое внимание ре­комендуется уделить слабым ученикам, чтобы образование было действительно доступно для всех.</a:t>
          </a:r>
          <a:endParaRPr lang="ru-RU" sz="2000" kern="1200" dirty="0"/>
        </a:p>
      </dsp:txBody>
      <dsp:txXfrm>
        <a:off x="0" y="3615856"/>
        <a:ext cx="11625942" cy="1701000"/>
      </dsp:txXfrm>
    </dsp:sp>
    <dsp:sp modelId="{438F8C7F-4A20-4786-BC03-369EEEDE3C07}">
      <dsp:nvSpPr>
        <dsp:cNvPr id="0" name=""/>
        <dsp:cNvSpPr/>
      </dsp:nvSpPr>
      <dsp:spPr>
        <a:xfrm>
          <a:off x="581297" y="3320656"/>
          <a:ext cx="8138160" cy="590400"/>
        </a:xfrm>
        <a:prstGeom prst="roundRect">
          <a:avLst/>
        </a:prstGeom>
        <a:solidFill>
          <a:schemeClr val="accent1"/>
        </a:solidFill>
        <a:ln w="15875"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307603" tIns="0" rIns="307603" bIns="0" numCol="1" spcCol="1270" anchor="ctr" anchorCtr="0">
          <a:noAutofit/>
        </a:bodyPr>
        <a:lstStyle/>
        <a:p>
          <a:pPr lvl="0" algn="just" defTabSz="889000">
            <a:lnSpc>
              <a:spcPct val="90000"/>
            </a:lnSpc>
            <a:spcBef>
              <a:spcPct val="0"/>
            </a:spcBef>
            <a:spcAft>
              <a:spcPct val="35000"/>
            </a:spcAft>
          </a:pPr>
          <a:r>
            <a:rPr lang="ru-RU" sz="2000" b="1" kern="1200" dirty="0" smtClean="0"/>
            <a:t>Возможные решения.</a:t>
          </a:r>
          <a:endParaRPr lang="ru-RU" sz="2000" kern="1200" dirty="0"/>
        </a:p>
      </dsp:txBody>
      <dsp:txXfrm>
        <a:off x="610118" y="3349477"/>
        <a:ext cx="8080518" cy="532758"/>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12FD1-9308-4ACC-A524-748F261B4A70}">
      <dsp:nvSpPr>
        <dsp:cNvPr id="0" name=""/>
        <dsp:cNvSpPr/>
      </dsp:nvSpPr>
      <dsp:spPr>
        <a:xfrm>
          <a:off x="2752" y="0"/>
          <a:ext cx="2700816" cy="4917869"/>
        </a:xfrm>
        <a:prstGeom prst="roundRect">
          <a:avLst>
            <a:gd name="adj" fmla="val 10000"/>
          </a:avLst>
        </a:prstGeom>
        <a:solidFill>
          <a:schemeClr val="accent4">
            <a:tint val="4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ru-RU" sz="3200" b="1" kern="1200" dirty="0" smtClean="0"/>
            <a:t>Разнородные</a:t>
          </a:r>
          <a:endParaRPr lang="ru-RU" sz="3200" kern="1200" dirty="0"/>
        </a:p>
      </dsp:txBody>
      <dsp:txXfrm>
        <a:off x="2752" y="0"/>
        <a:ext cx="2700816" cy="1475361"/>
      </dsp:txXfrm>
    </dsp:sp>
    <dsp:sp modelId="{8B4D823A-DE18-4EC0-921E-24A6718563D9}">
      <dsp:nvSpPr>
        <dsp:cNvPr id="0" name=""/>
        <dsp:cNvSpPr/>
      </dsp:nvSpPr>
      <dsp:spPr>
        <a:xfrm>
          <a:off x="107057" y="1475361"/>
          <a:ext cx="2492205" cy="3196615"/>
        </a:xfrm>
        <a:prstGeom prst="roundRect">
          <a:avLst>
            <a:gd name="adj" fmla="val 10000"/>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80000"/>
            </a:lnSpc>
            <a:spcBef>
              <a:spcPct val="0"/>
            </a:spcBef>
            <a:spcAft>
              <a:spcPct val="35000"/>
            </a:spcAft>
          </a:pPr>
          <a:r>
            <a:rPr lang="ru-RU" sz="1600" b="1" kern="1200" dirty="0" smtClean="0"/>
            <a:t> </a:t>
          </a:r>
          <a:r>
            <a:rPr lang="ru-RU" sz="1600" kern="1200" dirty="0" smtClean="0"/>
            <a:t>— учитель намеренно подбирает разных по уровню учеников, чтобы обеспечить баланс. Такой тип считается предпочти­тельным, так как разные группы могут быть примерно равны между собой, в группы включаются мальчики и девочки, представители разных национальностей, что способствует развитию толерантности и в целом лучшей групповой динамике </a:t>
          </a:r>
          <a:endParaRPr lang="ru-RU" sz="1600" kern="1200" dirty="0"/>
        </a:p>
      </dsp:txBody>
      <dsp:txXfrm>
        <a:off x="180051" y="1548355"/>
        <a:ext cx="2346217" cy="3050627"/>
      </dsp:txXfrm>
    </dsp:sp>
    <dsp:sp modelId="{F6A3AE51-83E3-423B-B96A-A3E044412644}">
      <dsp:nvSpPr>
        <dsp:cNvPr id="0" name=""/>
        <dsp:cNvSpPr/>
      </dsp:nvSpPr>
      <dsp:spPr>
        <a:xfrm>
          <a:off x="2906130" y="0"/>
          <a:ext cx="2700816" cy="4917869"/>
        </a:xfrm>
        <a:prstGeom prst="roundRect">
          <a:avLst>
            <a:gd name="adj" fmla="val 10000"/>
          </a:avLst>
        </a:prstGeom>
        <a:solidFill>
          <a:schemeClr val="accent4">
            <a:tint val="4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ru-RU" sz="3200" b="1" kern="1200" dirty="0" smtClean="0"/>
            <a:t>Случайные</a:t>
          </a:r>
          <a:endParaRPr lang="ru-RU" sz="3200" kern="1200" dirty="0"/>
        </a:p>
      </dsp:txBody>
      <dsp:txXfrm>
        <a:off x="2906130" y="0"/>
        <a:ext cx="2700816" cy="1475361"/>
      </dsp:txXfrm>
    </dsp:sp>
    <dsp:sp modelId="{6B8CE4CF-4DF7-4580-A03F-1B0389DABE38}">
      <dsp:nvSpPr>
        <dsp:cNvPr id="0" name=""/>
        <dsp:cNvSpPr/>
      </dsp:nvSpPr>
      <dsp:spPr>
        <a:xfrm>
          <a:off x="3010435" y="1475361"/>
          <a:ext cx="2492205" cy="3196615"/>
        </a:xfrm>
        <a:prstGeom prst="roundRect">
          <a:avLst>
            <a:gd name="adj" fmla="val 10000"/>
          </a:avLst>
        </a:prstGeom>
        <a:gradFill rotWithShape="0">
          <a:gsLst>
            <a:gs pos="0">
              <a:schemeClr val="accent4">
                <a:hueOff val="-1488257"/>
                <a:satOff val="8966"/>
                <a:lumOff val="719"/>
                <a:alphaOff val="0"/>
                <a:shade val="85000"/>
                <a:satMod val="130000"/>
              </a:schemeClr>
            </a:gs>
            <a:gs pos="34000">
              <a:schemeClr val="accent4">
                <a:hueOff val="-1488257"/>
                <a:satOff val="8966"/>
                <a:lumOff val="719"/>
                <a:alphaOff val="0"/>
                <a:shade val="87000"/>
                <a:satMod val="125000"/>
              </a:schemeClr>
            </a:gs>
            <a:gs pos="70000">
              <a:schemeClr val="accent4">
                <a:hueOff val="-1488257"/>
                <a:satOff val="8966"/>
                <a:lumOff val="719"/>
                <a:alphaOff val="0"/>
                <a:tint val="100000"/>
                <a:shade val="90000"/>
                <a:satMod val="130000"/>
              </a:schemeClr>
            </a:gs>
            <a:gs pos="100000">
              <a:schemeClr val="accent4">
                <a:hueOff val="-1488257"/>
                <a:satOff val="8966"/>
                <a:lumOff val="719"/>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80000"/>
            </a:lnSpc>
            <a:spcBef>
              <a:spcPct val="0"/>
            </a:spcBef>
            <a:spcAft>
              <a:spcPct val="35000"/>
            </a:spcAft>
          </a:pPr>
          <a:r>
            <a:rPr lang="ru-RU" sz="1600" kern="1200" dirty="0" smtClean="0"/>
            <a:t>— участников группы определяет жребий или другие обстоятельства (например, расположение) </a:t>
          </a:r>
          <a:endParaRPr lang="ru-RU" sz="1600" kern="1200" dirty="0"/>
        </a:p>
      </dsp:txBody>
      <dsp:txXfrm>
        <a:off x="3083429" y="1548355"/>
        <a:ext cx="2346217" cy="3050627"/>
      </dsp:txXfrm>
    </dsp:sp>
    <dsp:sp modelId="{DE2C8ABA-A4D6-48B5-93E0-6965BCD681B4}">
      <dsp:nvSpPr>
        <dsp:cNvPr id="0" name=""/>
        <dsp:cNvSpPr/>
      </dsp:nvSpPr>
      <dsp:spPr>
        <a:xfrm>
          <a:off x="5809508" y="0"/>
          <a:ext cx="2700816" cy="4917869"/>
        </a:xfrm>
        <a:prstGeom prst="roundRect">
          <a:avLst>
            <a:gd name="adj" fmla="val 10000"/>
          </a:avLst>
        </a:prstGeom>
        <a:solidFill>
          <a:schemeClr val="accent4">
            <a:tint val="4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ru-RU" sz="3200" b="1" kern="1200" dirty="0" smtClean="0"/>
            <a:t>По интересам</a:t>
          </a:r>
          <a:endParaRPr lang="ru-RU" sz="3200" kern="1200" dirty="0"/>
        </a:p>
      </dsp:txBody>
      <dsp:txXfrm>
        <a:off x="5809508" y="0"/>
        <a:ext cx="2700816" cy="1475361"/>
      </dsp:txXfrm>
    </dsp:sp>
    <dsp:sp modelId="{6D1C119A-B2F7-4793-BAE4-FD3932F398E3}">
      <dsp:nvSpPr>
        <dsp:cNvPr id="0" name=""/>
        <dsp:cNvSpPr/>
      </dsp:nvSpPr>
      <dsp:spPr>
        <a:xfrm>
          <a:off x="5913813" y="1475361"/>
          <a:ext cx="2492205" cy="3196615"/>
        </a:xfrm>
        <a:prstGeom prst="roundRect">
          <a:avLst>
            <a:gd name="adj" fmla="val 10000"/>
          </a:avLst>
        </a:prstGeom>
        <a:gradFill rotWithShape="0">
          <a:gsLst>
            <a:gs pos="0">
              <a:schemeClr val="accent4">
                <a:hueOff val="-2976513"/>
                <a:satOff val="17933"/>
                <a:lumOff val="1437"/>
                <a:alphaOff val="0"/>
                <a:shade val="85000"/>
                <a:satMod val="130000"/>
              </a:schemeClr>
            </a:gs>
            <a:gs pos="34000">
              <a:schemeClr val="accent4">
                <a:hueOff val="-2976513"/>
                <a:satOff val="17933"/>
                <a:lumOff val="1437"/>
                <a:alphaOff val="0"/>
                <a:shade val="87000"/>
                <a:satMod val="125000"/>
              </a:schemeClr>
            </a:gs>
            <a:gs pos="70000">
              <a:schemeClr val="accent4">
                <a:hueOff val="-2976513"/>
                <a:satOff val="17933"/>
                <a:lumOff val="1437"/>
                <a:alphaOff val="0"/>
                <a:tint val="100000"/>
                <a:shade val="90000"/>
                <a:satMod val="130000"/>
              </a:schemeClr>
            </a:gs>
            <a:gs pos="100000">
              <a:schemeClr val="accent4">
                <a:hueOff val="-2976513"/>
                <a:satOff val="17933"/>
                <a:lumOff val="1437"/>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80000"/>
            </a:lnSpc>
            <a:spcBef>
              <a:spcPct val="0"/>
            </a:spcBef>
            <a:spcAft>
              <a:spcPct val="35000"/>
            </a:spcAft>
          </a:pPr>
          <a:r>
            <a:rPr lang="ru-RU" sz="1600" kern="1200" dirty="0" smtClean="0"/>
            <a:t>— в таком случае ученики сами распределяются по группам, но есть риск возникновения иерархии, противоборства «свои-чужие» и обиды, когда кого-то не хотят включать ни в одну из групп. Но это может быть оправданно при выполнении разных проектов, участники которых определяются по интересам </a:t>
          </a:r>
          <a:endParaRPr lang="ru-RU" sz="1600" kern="1200" dirty="0"/>
        </a:p>
      </dsp:txBody>
      <dsp:txXfrm>
        <a:off x="5986807" y="1548355"/>
        <a:ext cx="2346217" cy="3050627"/>
      </dsp:txXfrm>
    </dsp:sp>
    <dsp:sp modelId="{5A0E99C2-F382-4269-88B9-D418EDCFB0EC}">
      <dsp:nvSpPr>
        <dsp:cNvPr id="0" name=""/>
        <dsp:cNvSpPr/>
      </dsp:nvSpPr>
      <dsp:spPr>
        <a:xfrm>
          <a:off x="8712885" y="0"/>
          <a:ext cx="2700816" cy="4917869"/>
        </a:xfrm>
        <a:prstGeom prst="roundRect">
          <a:avLst>
            <a:gd name="adj" fmla="val 10000"/>
          </a:avLst>
        </a:prstGeom>
        <a:solidFill>
          <a:schemeClr val="accent4">
            <a:tint val="4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ru-RU" sz="3200" b="1" kern="1200" dirty="0" smtClean="0"/>
            <a:t>Однородные группы</a:t>
          </a:r>
          <a:endParaRPr lang="ru-RU" sz="3200" kern="1200" dirty="0"/>
        </a:p>
      </dsp:txBody>
      <dsp:txXfrm>
        <a:off x="8712885" y="0"/>
        <a:ext cx="2700816" cy="1475361"/>
      </dsp:txXfrm>
    </dsp:sp>
    <dsp:sp modelId="{B54C5E92-C7E8-4298-8C97-6B957FBD14D0}">
      <dsp:nvSpPr>
        <dsp:cNvPr id="0" name=""/>
        <dsp:cNvSpPr/>
      </dsp:nvSpPr>
      <dsp:spPr>
        <a:xfrm>
          <a:off x="8817191" y="1475361"/>
          <a:ext cx="2492205" cy="3196615"/>
        </a:xfrm>
        <a:prstGeom prst="roundRect">
          <a:avLst>
            <a:gd name="adj" fmla="val 10000"/>
          </a:avLst>
        </a:prstGeom>
        <a:gradFill rotWithShape="0">
          <a:gsLst>
            <a:gs pos="0">
              <a:schemeClr val="accent4">
                <a:hueOff val="-4464770"/>
                <a:satOff val="26899"/>
                <a:lumOff val="2156"/>
                <a:alphaOff val="0"/>
                <a:shade val="85000"/>
                <a:satMod val="130000"/>
              </a:schemeClr>
            </a:gs>
            <a:gs pos="34000">
              <a:schemeClr val="accent4">
                <a:hueOff val="-4464770"/>
                <a:satOff val="26899"/>
                <a:lumOff val="2156"/>
                <a:alphaOff val="0"/>
                <a:shade val="87000"/>
                <a:satMod val="125000"/>
              </a:schemeClr>
            </a:gs>
            <a:gs pos="70000">
              <a:schemeClr val="accent4">
                <a:hueOff val="-4464770"/>
                <a:satOff val="26899"/>
                <a:lumOff val="2156"/>
                <a:alphaOff val="0"/>
                <a:tint val="100000"/>
                <a:shade val="90000"/>
                <a:satMod val="130000"/>
              </a:schemeClr>
            </a:gs>
            <a:gs pos="100000">
              <a:schemeClr val="accent4">
                <a:hueOff val="-4464770"/>
                <a:satOff val="26899"/>
                <a:lumOff val="2156"/>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80000"/>
            </a:lnSpc>
            <a:spcBef>
              <a:spcPct val="0"/>
            </a:spcBef>
            <a:spcAft>
              <a:spcPct val="35000"/>
            </a:spcAft>
          </a:pPr>
          <a:r>
            <a:rPr lang="ru-RU" sz="1600" kern="1200" dirty="0" smtClean="0"/>
            <a:t>— учитель разбивает класс по какому-то определенному признаку. Например, сильные, средние, слабые ученики. Хотя это может быть оправданно, чтобы дать каждому по­сильную задачу, такой подход может еще больше способствовать нарастанию неравенства</a:t>
          </a:r>
          <a:endParaRPr lang="ru-RU" sz="1600" kern="1200" dirty="0"/>
        </a:p>
      </dsp:txBody>
      <dsp:txXfrm>
        <a:off x="8890185" y="1548355"/>
        <a:ext cx="2346217" cy="3050627"/>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54365-51B7-47C8-A683-CAA8B9343F63}">
      <dsp:nvSpPr>
        <dsp:cNvPr id="0" name=""/>
        <dsp:cNvSpPr/>
      </dsp:nvSpPr>
      <dsp:spPr>
        <a:xfrm>
          <a:off x="2938" y="59381"/>
          <a:ext cx="2859943" cy="622110"/>
        </a:xfrm>
        <a:prstGeom prst="roundRect">
          <a:avLst>
            <a:gd name="adj" fmla="val 10000"/>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ru-RU" sz="1900" kern="1200" dirty="0" smtClean="0"/>
            <a:t>Подбор из упорядоченного списка </a:t>
          </a:r>
          <a:endParaRPr lang="ru-RU" sz="1900" kern="1200" dirty="0"/>
        </a:p>
      </dsp:txBody>
      <dsp:txXfrm>
        <a:off x="21159" y="77602"/>
        <a:ext cx="2823501" cy="585668"/>
      </dsp:txXfrm>
    </dsp:sp>
    <dsp:sp modelId="{282BB122-D914-4375-9A9F-751FBCCF37C6}">
      <dsp:nvSpPr>
        <dsp:cNvPr id="0" name=""/>
        <dsp:cNvSpPr/>
      </dsp:nvSpPr>
      <dsp:spPr>
        <a:xfrm>
          <a:off x="288932" y="681492"/>
          <a:ext cx="285994" cy="583561"/>
        </a:xfrm>
        <a:custGeom>
          <a:avLst/>
          <a:gdLst/>
          <a:ahLst/>
          <a:cxnLst/>
          <a:rect l="0" t="0" r="0" b="0"/>
          <a:pathLst>
            <a:path>
              <a:moveTo>
                <a:pt x="0" y="0"/>
              </a:moveTo>
              <a:lnTo>
                <a:pt x="0" y="583561"/>
              </a:lnTo>
              <a:lnTo>
                <a:pt x="285994" y="583561"/>
              </a:lnTo>
            </a:path>
          </a:pathLst>
        </a:custGeom>
        <a:noFill/>
        <a:ln w="15875"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333562D-C5CC-4FFD-B0AE-9B7269365C4D}">
      <dsp:nvSpPr>
        <dsp:cNvPr id="0" name=""/>
        <dsp:cNvSpPr/>
      </dsp:nvSpPr>
      <dsp:spPr>
        <a:xfrm>
          <a:off x="574926" y="837020"/>
          <a:ext cx="5075309" cy="856068"/>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ru-RU" sz="1400" b="1" kern="1200" dirty="0" smtClean="0"/>
            <a:t>Шаг 1. </a:t>
          </a:r>
          <a:r>
            <a:rPr lang="ru-RU" sz="1400" kern="1200" dirty="0" smtClean="0"/>
            <a:t>Составьте список класса, в котором на первом месте будет самый сильный ученик, на втором — равный ему или чуть слабее, на третьем — равный второму или чуть слабее и т. д. На последнем месте будет самый слабый ученик. </a:t>
          </a:r>
          <a:endParaRPr lang="ru-RU" sz="1400" kern="1200" dirty="0"/>
        </a:p>
      </dsp:txBody>
      <dsp:txXfrm>
        <a:off x="599999" y="862093"/>
        <a:ext cx="5025163" cy="805922"/>
      </dsp:txXfrm>
    </dsp:sp>
    <dsp:sp modelId="{B5CEB9F8-689D-4809-815F-052A65FADEE2}">
      <dsp:nvSpPr>
        <dsp:cNvPr id="0" name=""/>
        <dsp:cNvSpPr/>
      </dsp:nvSpPr>
      <dsp:spPr>
        <a:xfrm>
          <a:off x="288932" y="681492"/>
          <a:ext cx="285994" cy="1915165"/>
        </a:xfrm>
        <a:custGeom>
          <a:avLst/>
          <a:gdLst/>
          <a:ahLst/>
          <a:cxnLst/>
          <a:rect l="0" t="0" r="0" b="0"/>
          <a:pathLst>
            <a:path>
              <a:moveTo>
                <a:pt x="0" y="0"/>
              </a:moveTo>
              <a:lnTo>
                <a:pt x="0" y="1915165"/>
              </a:lnTo>
              <a:lnTo>
                <a:pt x="285994" y="1915165"/>
              </a:lnTo>
            </a:path>
          </a:pathLst>
        </a:custGeom>
        <a:noFill/>
        <a:ln w="15875"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EE3B0EB-0BE4-44DA-BDFE-3A89514C2410}">
      <dsp:nvSpPr>
        <dsp:cNvPr id="0" name=""/>
        <dsp:cNvSpPr/>
      </dsp:nvSpPr>
      <dsp:spPr>
        <a:xfrm>
          <a:off x="574926" y="1848616"/>
          <a:ext cx="5075309" cy="149608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558096"/>
              <a:satOff val="3362"/>
              <a:lumOff val="27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ru-RU" sz="1400" b="1" kern="1200" dirty="0" smtClean="0"/>
            <a:t>Шаг 2. </a:t>
          </a:r>
          <a:r>
            <a:rPr lang="ru-RU" sz="1400" kern="1200" dirty="0" smtClean="0"/>
            <a:t>Включите в группу первого и последнего учеников, а так­же двух учеников из середины списка. Проверьте, выполняется ли в группе условие «2:2». Если нет, замените мальчиков и девочек, пользуясь серединой списка. Проверьте, есть ли в группе абсолютно несовместимые ученики или закадычные друзья. Сделайте соответ­ствующую замену. Группа сформирована. </a:t>
          </a:r>
          <a:endParaRPr lang="ru-RU" sz="1400" kern="1200" dirty="0"/>
        </a:p>
      </dsp:txBody>
      <dsp:txXfrm>
        <a:off x="618745" y="1892435"/>
        <a:ext cx="4987671" cy="1408445"/>
      </dsp:txXfrm>
    </dsp:sp>
    <dsp:sp modelId="{B5572BF5-F87F-4EB6-B23F-7A1C600F2B75}">
      <dsp:nvSpPr>
        <dsp:cNvPr id="0" name=""/>
        <dsp:cNvSpPr/>
      </dsp:nvSpPr>
      <dsp:spPr>
        <a:xfrm>
          <a:off x="288932" y="681492"/>
          <a:ext cx="285994" cy="3149918"/>
        </a:xfrm>
        <a:custGeom>
          <a:avLst/>
          <a:gdLst/>
          <a:ahLst/>
          <a:cxnLst/>
          <a:rect l="0" t="0" r="0" b="0"/>
          <a:pathLst>
            <a:path>
              <a:moveTo>
                <a:pt x="0" y="0"/>
              </a:moveTo>
              <a:lnTo>
                <a:pt x="0" y="3149918"/>
              </a:lnTo>
              <a:lnTo>
                <a:pt x="285994" y="3149918"/>
              </a:lnTo>
            </a:path>
          </a:pathLst>
        </a:custGeom>
        <a:noFill/>
        <a:ln w="15875"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269130D-4FCA-4FED-9867-B65CABF79728}">
      <dsp:nvSpPr>
        <dsp:cNvPr id="0" name=""/>
        <dsp:cNvSpPr/>
      </dsp:nvSpPr>
      <dsp:spPr>
        <a:xfrm>
          <a:off x="574926" y="3500227"/>
          <a:ext cx="5075309" cy="66236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116192"/>
              <a:satOff val="6725"/>
              <a:lumOff val="539"/>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ru-RU" sz="1400" b="1" kern="1200" dirty="0" smtClean="0"/>
            <a:t>Шаг 3. </a:t>
          </a:r>
          <a:r>
            <a:rPr lang="ru-RU" sz="1400" kern="1200" dirty="0" smtClean="0"/>
            <a:t>Исключите из списка учащихся, которые попали в груп­пу. Если в списке осталось больше четырех учеников, перейдите к шагу «2». </a:t>
          </a:r>
          <a:endParaRPr lang="ru-RU" sz="1400" kern="1200" dirty="0"/>
        </a:p>
      </dsp:txBody>
      <dsp:txXfrm>
        <a:off x="594326" y="3519627"/>
        <a:ext cx="5036509" cy="623567"/>
      </dsp:txXfrm>
    </dsp:sp>
    <dsp:sp modelId="{98744D3E-A76E-4CFC-8B70-97D2EFA0FE2F}">
      <dsp:nvSpPr>
        <dsp:cNvPr id="0" name=""/>
        <dsp:cNvSpPr/>
      </dsp:nvSpPr>
      <dsp:spPr>
        <a:xfrm>
          <a:off x="288932" y="681492"/>
          <a:ext cx="285994" cy="3856057"/>
        </a:xfrm>
        <a:custGeom>
          <a:avLst/>
          <a:gdLst/>
          <a:ahLst/>
          <a:cxnLst/>
          <a:rect l="0" t="0" r="0" b="0"/>
          <a:pathLst>
            <a:path>
              <a:moveTo>
                <a:pt x="0" y="0"/>
              </a:moveTo>
              <a:lnTo>
                <a:pt x="0" y="3856057"/>
              </a:lnTo>
              <a:lnTo>
                <a:pt x="285994" y="3856057"/>
              </a:lnTo>
            </a:path>
          </a:pathLst>
        </a:custGeom>
        <a:noFill/>
        <a:ln w="15875"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886CB1F-E2E6-485C-950F-C469367D6DA2}">
      <dsp:nvSpPr>
        <dsp:cNvPr id="0" name=""/>
        <dsp:cNvSpPr/>
      </dsp:nvSpPr>
      <dsp:spPr>
        <a:xfrm>
          <a:off x="574926" y="4318122"/>
          <a:ext cx="5075309" cy="43885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674289"/>
              <a:satOff val="10087"/>
              <a:lumOff val="809"/>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ru-RU" sz="1400" b="1" kern="1200" dirty="0" smtClean="0"/>
            <a:t>Шаг 4. </a:t>
          </a:r>
          <a:r>
            <a:rPr lang="ru-RU" sz="1400" kern="1200" dirty="0" smtClean="0"/>
            <a:t>Объедините оставшихся учащихся в группы по три (или пять) человека. </a:t>
          </a:r>
          <a:endParaRPr lang="ru-RU" sz="1400" kern="1200" dirty="0"/>
        </a:p>
      </dsp:txBody>
      <dsp:txXfrm>
        <a:off x="587780" y="4330976"/>
        <a:ext cx="5049601" cy="413147"/>
      </dsp:txXfrm>
    </dsp:sp>
    <dsp:sp modelId="{2289A8CF-0C68-48E0-8440-4F49AA6EA949}">
      <dsp:nvSpPr>
        <dsp:cNvPr id="0" name=""/>
        <dsp:cNvSpPr/>
      </dsp:nvSpPr>
      <dsp:spPr>
        <a:xfrm>
          <a:off x="5389303" y="59381"/>
          <a:ext cx="2859943" cy="622110"/>
        </a:xfrm>
        <a:prstGeom prst="roundRect">
          <a:avLst>
            <a:gd name="adj" fmla="val 10000"/>
          </a:avLst>
        </a:prstGeom>
        <a:gradFill rotWithShape="0">
          <a:gsLst>
            <a:gs pos="0">
              <a:schemeClr val="accent4">
                <a:hueOff val="-4464770"/>
                <a:satOff val="26899"/>
                <a:lumOff val="2156"/>
                <a:alphaOff val="0"/>
                <a:shade val="85000"/>
                <a:satMod val="130000"/>
              </a:schemeClr>
            </a:gs>
            <a:gs pos="34000">
              <a:schemeClr val="accent4">
                <a:hueOff val="-4464770"/>
                <a:satOff val="26899"/>
                <a:lumOff val="2156"/>
                <a:alphaOff val="0"/>
                <a:shade val="87000"/>
                <a:satMod val="125000"/>
              </a:schemeClr>
            </a:gs>
            <a:gs pos="70000">
              <a:schemeClr val="accent4">
                <a:hueOff val="-4464770"/>
                <a:satOff val="26899"/>
                <a:lumOff val="2156"/>
                <a:alphaOff val="0"/>
                <a:tint val="100000"/>
                <a:shade val="90000"/>
                <a:satMod val="130000"/>
              </a:schemeClr>
            </a:gs>
            <a:gs pos="100000">
              <a:schemeClr val="accent4">
                <a:hueOff val="-4464770"/>
                <a:satOff val="26899"/>
                <a:lumOff val="2156"/>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ru-RU" sz="1900" kern="1200" dirty="0" smtClean="0"/>
            <a:t>Подбор группы под лидера </a:t>
          </a:r>
          <a:endParaRPr lang="ru-RU" sz="1900" kern="1200" dirty="0"/>
        </a:p>
      </dsp:txBody>
      <dsp:txXfrm>
        <a:off x="5407524" y="77602"/>
        <a:ext cx="2823501" cy="585668"/>
      </dsp:txXfrm>
    </dsp:sp>
    <dsp:sp modelId="{5456223E-1982-42A2-A8F1-B58AEC9F3886}">
      <dsp:nvSpPr>
        <dsp:cNvPr id="0" name=""/>
        <dsp:cNvSpPr/>
      </dsp:nvSpPr>
      <dsp:spPr>
        <a:xfrm>
          <a:off x="5675298" y="681492"/>
          <a:ext cx="285994" cy="386330"/>
        </a:xfrm>
        <a:custGeom>
          <a:avLst/>
          <a:gdLst/>
          <a:ahLst/>
          <a:cxnLst/>
          <a:rect l="0" t="0" r="0" b="0"/>
          <a:pathLst>
            <a:path>
              <a:moveTo>
                <a:pt x="0" y="0"/>
              </a:moveTo>
              <a:lnTo>
                <a:pt x="0" y="386330"/>
              </a:lnTo>
              <a:lnTo>
                <a:pt x="285994" y="386330"/>
              </a:lnTo>
            </a:path>
          </a:pathLst>
        </a:custGeom>
        <a:noFill/>
        <a:ln w="15875"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346F980-609E-4882-B9E5-BEB838DCF343}">
      <dsp:nvSpPr>
        <dsp:cNvPr id="0" name=""/>
        <dsp:cNvSpPr/>
      </dsp:nvSpPr>
      <dsp:spPr>
        <a:xfrm>
          <a:off x="5961292" y="837020"/>
          <a:ext cx="6083836" cy="46160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2232385"/>
              <a:satOff val="13449"/>
              <a:lumOff val="1078"/>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ru-RU" sz="1400" b="1" kern="1200" dirty="0" smtClean="0"/>
            <a:t>Шаг 1. </a:t>
          </a:r>
          <a:r>
            <a:rPr lang="ru-RU" sz="1400" kern="1200" dirty="0" smtClean="0"/>
            <a:t>Выберите семь-восемь (по числу групп) самых сильных учащихся, которые будут лидерами групп. </a:t>
          </a:r>
          <a:endParaRPr lang="ru-RU" sz="1400" kern="1200" dirty="0"/>
        </a:p>
      </dsp:txBody>
      <dsp:txXfrm>
        <a:off x="5974812" y="850540"/>
        <a:ext cx="6056796" cy="434566"/>
      </dsp:txXfrm>
    </dsp:sp>
    <dsp:sp modelId="{8AA9C9B8-C4E4-49C5-87FF-BD7098E79689}">
      <dsp:nvSpPr>
        <dsp:cNvPr id="0" name=""/>
        <dsp:cNvSpPr/>
      </dsp:nvSpPr>
      <dsp:spPr>
        <a:xfrm>
          <a:off x="5675298" y="681492"/>
          <a:ext cx="285994" cy="1264710"/>
        </a:xfrm>
        <a:custGeom>
          <a:avLst/>
          <a:gdLst/>
          <a:ahLst/>
          <a:cxnLst/>
          <a:rect l="0" t="0" r="0" b="0"/>
          <a:pathLst>
            <a:path>
              <a:moveTo>
                <a:pt x="0" y="0"/>
              </a:moveTo>
              <a:lnTo>
                <a:pt x="0" y="1264710"/>
              </a:lnTo>
              <a:lnTo>
                <a:pt x="285994" y="1264710"/>
              </a:lnTo>
            </a:path>
          </a:pathLst>
        </a:custGeom>
        <a:noFill/>
        <a:ln w="15875"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3F92B7C-9C98-45F1-99E3-455CC6B885EA}">
      <dsp:nvSpPr>
        <dsp:cNvPr id="0" name=""/>
        <dsp:cNvSpPr/>
      </dsp:nvSpPr>
      <dsp:spPr>
        <a:xfrm>
          <a:off x="5961292" y="1454154"/>
          <a:ext cx="6083836" cy="984098"/>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2790481"/>
              <a:satOff val="16812"/>
              <a:lumOff val="1348"/>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ru-RU" sz="1400" b="1" kern="1200" dirty="0" smtClean="0"/>
            <a:t>Шаг 2. </a:t>
          </a:r>
          <a:r>
            <a:rPr lang="ru-RU" sz="1400" kern="1200" dirty="0" smtClean="0"/>
            <a:t>Соберите будущих лидеров групп после уроков и объясните им, что для успешной работы их группа должна включать школьников разного уровня. Предложите каждому лидеру выбрать одного из се­ми-восьми слабейших учеников в свою будущую группу. Объясните, в чем будет состоять их последующая роль. </a:t>
          </a:r>
          <a:endParaRPr lang="ru-RU" sz="1400" kern="1200" dirty="0"/>
        </a:p>
      </dsp:txBody>
      <dsp:txXfrm>
        <a:off x="5990115" y="1482977"/>
        <a:ext cx="6026190" cy="926452"/>
      </dsp:txXfrm>
    </dsp:sp>
    <dsp:sp modelId="{74FF6883-BBE8-41BB-B09F-E0445B576FA2}">
      <dsp:nvSpPr>
        <dsp:cNvPr id="0" name=""/>
        <dsp:cNvSpPr/>
      </dsp:nvSpPr>
      <dsp:spPr>
        <a:xfrm>
          <a:off x="5675298" y="681492"/>
          <a:ext cx="285994" cy="2568263"/>
        </a:xfrm>
        <a:custGeom>
          <a:avLst/>
          <a:gdLst/>
          <a:ahLst/>
          <a:cxnLst/>
          <a:rect l="0" t="0" r="0" b="0"/>
          <a:pathLst>
            <a:path>
              <a:moveTo>
                <a:pt x="0" y="0"/>
              </a:moveTo>
              <a:lnTo>
                <a:pt x="0" y="2568263"/>
              </a:lnTo>
              <a:lnTo>
                <a:pt x="285994" y="2568263"/>
              </a:lnTo>
            </a:path>
          </a:pathLst>
        </a:custGeom>
        <a:noFill/>
        <a:ln w="15875"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A3333FC-C0C2-4DB2-813B-58810FF23D02}">
      <dsp:nvSpPr>
        <dsp:cNvPr id="0" name=""/>
        <dsp:cNvSpPr/>
      </dsp:nvSpPr>
      <dsp:spPr>
        <a:xfrm>
          <a:off x="5961292" y="2593780"/>
          <a:ext cx="6083836" cy="131195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3348577"/>
              <a:satOff val="20174"/>
              <a:lumOff val="1617"/>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ru-RU" sz="1400" b="1" kern="1200" dirty="0" smtClean="0"/>
            <a:t>Шаг 3. </a:t>
          </a:r>
          <a:r>
            <a:rPr lang="ru-RU" sz="1400" kern="1200" dirty="0" smtClean="0"/>
            <a:t>На следующий день объявите, что в классе начинается работа в группах, назовите лидеров групп и попросите их выбрать себе партнера в группу. Каждый из лидеров выбирает одного партнера, как было решено вчера, и говорит: «Я хочу работать с ним / нею в одной группе». Учтите, что многие из слабых учеников никогда не приглашались в команду. Вероятна сильная эмоцио­нальная реакция. </a:t>
          </a:r>
          <a:endParaRPr lang="ru-RU" sz="1400" kern="1200" dirty="0"/>
        </a:p>
      </dsp:txBody>
      <dsp:txXfrm>
        <a:off x="5999718" y="2632206"/>
        <a:ext cx="6006984" cy="1235098"/>
      </dsp:txXfrm>
    </dsp:sp>
    <dsp:sp modelId="{A040F49D-ED0E-4CC2-B77B-6BE91F866BBA}">
      <dsp:nvSpPr>
        <dsp:cNvPr id="0" name=""/>
        <dsp:cNvSpPr/>
      </dsp:nvSpPr>
      <dsp:spPr>
        <a:xfrm>
          <a:off x="5675298" y="681492"/>
          <a:ext cx="285994" cy="3591663"/>
        </a:xfrm>
        <a:custGeom>
          <a:avLst/>
          <a:gdLst/>
          <a:ahLst/>
          <a:cxnLst/>
          <a:rect l="0" t="0" r="0" b="0"/>
          <a:pathLst>
            <a:path>
              <a:moveTo>
                <a:pt x="0" y="0"/>
              </a:moveTo>
              <a:lnTo>
                <a:pt x="0" y="3591663"/>
              </a:lnTo>
              <a:lnTo>
                <a:pt x="285994" y="3591663"/>
              </a:lnTo>
            </a:path>
          </a:pathLst>
        </a:custGeom>
        <a:noFill/>
        <a:ln w="15875"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0C87569-67D3-4BE7-86BB-73EB2C5CD04C}">
      <dsp:nvSpPr>
        <dsp:cNvPr id="0" name=""/>
        <dsp:cNvSpPr/>
      </dsp:nvSpPr>
      <dsp:spPr>
        <a:xfrm>
          <a:off x="5961292" y="4061259"/>
          <a:ext cx="6083836" cy="42379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3906673"/>
              <a:satOff val="23537"/>
              <a:lumOff val="1887"/>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ru-RU" sz="1400" b="1" kern="1200" dirty="0" smtClean="0"/>
            <a:t>Шаг 4. </a:t>
          </a:r>
          <a:r>
            <a:rPr lang="ru-RU" sz="1400" kern="1200" dirty="0" smtClean="0"/>
            <a:t>Два члена будущей группы садятся вместе и решают, кого они пригласят в группу из оставшихся. </a:t>
          </a:r>
          <a:endParaRPr lang="ru-RU" sz="1400" kern="1200" dirty="0"/>
        </a:p>
      </dsp:txBody>
      <dsp:txXfrm>
        <a:off x="5973705" y="4073672"/>
        <a:ext cx="6059010" cy="398968"/>
      </dsp:txXfrm>
    </dsp:sp>
    <dsp:sp modelId="{F77EF96D-9B84-42EC-A92B-86F006338DF1}">
      <dsp:nvSpPr>
        <dsp:cNvPr id="0" name=""/>
        <dsp:cNvSpPr/>
      </dsp:nvSpPr>
      <dsp:spPr>
        <a:xfrm>
          <a:off x="5675298" y="681492"/>
          <a:ext cx="285994" cy="4344841"/>
        </a:xfrm>
        <a:custGeom>
          <a:avLst/>
          <a:gdLst/>
          <a:ahLst/>
          <a:cxnLst/>
          <a:rect l="0" t="0" r="0" b="0"/>
          <a:pathLst>
            <a:path>
              <a:moveTo>
                <a:pt x="0" y="0"/>
              </a:moveTo>
              <a:lnTo>
                <a:pt x="0" y="4344841"/>
              </a:lnTo>
              <a:lnTo>
                <a:pt x="285994" y="4344841"/>
              </a:lnTo>
            </a:path>
          </a:pathLst>
        </a:custGeom>
        <a:noFill/>
        <a:ln w="15875"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AA18C30-F20F-4B4E-89BA-B0863942A362}">
      <dsp:nvSpPr>
        <dsp:cNvPr id="0" name=""/>
        <dsp:cNvSpPr/>
      </dsp:nvSpPr>
      <dsp:spPr>
        <a:xfrm>
          <a:off x="5961292" y="4640581"/>
          <a:ext cx="6083836" cy="77150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4464770"/>
              <a:satOff val="26899"/>
              <a:lumOff val="2156"/>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ru-RU" sz="1400" b="1" kern="1200" dirty="0" smtClean="0"/>
            <a:t>Шаг 5. </a:t>
          </a:r>
          <a:r>
            <a:rPr lang="ru-RU" sz="1400" kern="1200" dirty="0" smtClean="0"/>
            <a:t>Три члена группы решают, кого они пригласят в группу из оставшихся. Всех учеников надо предупредить, что в каждой груп­пе должны быть два мальчика и две девочки. За учителем остается право утвердить или отклонить предлагаемый выбор. </a:t>
          </a:r>
          <a:endParaRPr lang="ru-RU" sz="1400" kern="1200" dirty="0"/>
        </a:p>
      </dsp:txBody>
      <dsp:txXfrm>
        <a:off x="5983889" y="4663178"/>
        <a:ext cx="6038642" cy="726310"/>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0E460-E35D-4F7F-B2CA-EEB2350FF1EE}">
      <dsp:nvSpPr>
        <dsp:cNvPr id="0" name=""/>
        <dsp:cNvSpPr/>
      </dsp:nvSpPr>
      <dsp:spPr>
        <a:xfrm>
          <a:off x="1314" y="0"/>
          <a:ext cx="3418085" cy="4911693"/>
        </a:xfrm>
        <a:prstGeom prst="roundRect">
          <a:avLst>
            <a:gd name="adj" fmla="val 10000"/>
          </a:avLst>
        </a:prstGeom>
        <a:solidFill>
          <a:schemeClr val="accent4">
            <a:tint val="4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ru-RU" sz="3600" b="1" kern="1200" dirty="0" smtClean="0"/>
            <a:t>Дискуссионные группы</a:t>
          </a:r>
          <a:endParaRPr lang="ru-RU" sz="3600" kern="1200" dirty="0"/>
        </a:p>
      </dsp:txBody>
      <dsp:txXfrm>
        <a:off x="1314" y="0"/>
        <a:ext cx="3418085" cy="1473507"/>
      </dsp:txXfrm>
    </dsp:sp>
    <dsp:sp modelId="{F8E0F2DC-6C9F-4DE6-A549-1B08AB5D02DB}">
      <dsp:nvSpPr>
        <dsp:cNvPr id="0" name=""/>
        <dsp:cNvSpPr/>
      </dsp:nvSpPr>
      <dsp:spPr>
        <a:xfrm>
          <a:off x="67912" y="1474126"/>
          <a:ext cx="3284889" cy="3191362"/>
        </a:xfrm>
        <a:prstGeom prst="roundRect">
          <a:avLst>
            <a:gd name="adj" fmla="val 10000"/>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ru-RU" sz="1600" kern="1200" smtClean="0"/>
            <a:t>могут </a:t>
          </a:r>
          <a:r>
            <a:rPr lang="ru-RU" sz="1600" kern="1200" dirty="0" smtClean="0"/>
            <a:t>быть сформированы на один урок или более. Например, учитель хочет, чтобы в активной деятельности были задействованы все ученики, и предлагает дискуссионное за­дание для группы. Тогда группа может формироваться случайно или по принципу «развернитесь к соседу» (но в таком случае желательно, чтобы рассадка детей в классе была продуманной, чтобы в группы попадали конкретные дети). </a:t>
          </a:r>
          <a:endParaRPr lang="ru-RU" sz="1600" kern="1200" dirty="0"/>
        </a:p>
      </dsp:txBody>
      <dsp:txXfrm>
        <a:off x="161384" y="1567598"/>
        <a:ext cx="3097945" cy="3004418"/>
      </dsp:txXfrm>
    </dsp:sp>
    <dsp:sp modelId="{2A2F6DC9-107C-4B9E-811A-3B6949596D1D}">
      <dsp:nvSpPr>
        <dsp:cNvPr id="0" name=""/>
        <dsp:cNvSpPr/>
      </dsp:nvSpPr>
      <dsp:spPr>
        <a:xfrm>
          <a:off x="3675757" y="0"/>
          <a:ext cx="3418085" cy="4911693"/>
        </a:xfrm>
        <a:prstGeom prst="roundRect">
          <a:avLst>
            <a:gd name="adj" fmla="val 10000"/>
          </a:avLst>
        </a:prstGeom>
        <a:solidFill>
          <a:schemeClr val="accent4">
            <a:tint val="4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ru-RU" sz="3600" b="1" kern="1200" dirty="0" smtClean="0"/>
            <a:t>Проектные группы</a:t>
          </a:r>
          <a:endParaRPr lang="ru-RU" sz="3600" kern="1200" dirty="0"/>
        </a:p>
      </dsp:txBody>
      <dsp:txXfrm>
        <a:off x="3675757" y="0"/>
        <a:ext cx="3418085" cy="1473507"/>
      </dsp:txXfrm>
    </dsp:sp>
    <dsp:sp modelId="{D06A7A17-F463-4242-80A4-51CADA005D6F}">
      <dsp:nvSpPr>
        <dsp:cNvPr id="0" name=""/>
        <dsp:cNvSpPr/>
      </dsp:nvSpPr>
      <dsp:spPr>
        <a:xfrm>
          <a:off x="3742355" y="1474126"/>
          <a:ext cx="3284889" cy="3191362"/>
        </a:xfrm>
        <a:prstGeom prst="roundRect">
          <a:avLst>
            <a:gd name="adj" fmla="val 10000"/>
          </a:avLst>
        </a:prstGeom>
        <a:gradFill rotWithShape="0">
          <a:gsLst>
            <a:gs pos="0">
              <a:schemeClr val="accent4">
                <a:hueOff val="-2232385"/>
                <a:satOff val="13449"/>
                <a:lumOff val="1078"/>
                <a:alphaOff val="0"/>
                <a:shade val="85000"/>
                <a:satMod val="130000"/>
              </a:schemeClr>
            </a:gs>
            <a:gs pos="34000">
              <a:schemeClr val="accent4">
                <a:hueOff val="-2232385"/>
                <a:satOff val="13449"/>
                <a:lumOff val="1078"/>
                <a:alphaOff val="0"/>
                <a:shade val="87000"/>
                <a:satMod val="125000"/>
              </a:schemeClr>
            </a:gs>
            <a:gs pos="70000">
              <a:schemeClr val="accent4">
                <a:hueOff val="-2232385"/>
                <a:satOff val="13449"/>
                <a:lumOff val="1078"/>
                <a:alphaOff val="0"/>
                <a:tint val="100000"/>
                <a:shade val="90000"/>
                <a:satMod val="130000"/>
              </a:schemeClr>
            </a:gs>
            <a:gs pos="100000">
              <a:schemeClr val="accent4">
                <a:hueOff val="-2232385"/>
                <a:satOff val="13449"/>
                <a:lumOff val="1078"/>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ru-RU" sz="1600" b="1" kern="1200" smtClean="0"/>
            <a:t> </a:t>
          </a:r>
          <a:r>
            <a:rPr lang="ru-RU" sz="1600" kern="1200" dirty="0" smtClean="0"/>
            <a:t>выполняют вместе какой-то тип работ. Такие группы существуют несколько недель (обычно 6–8) и предполагают общие цели, четкое распределение ролей и согласованные правила и нормы.</a:t>
          </a:r>
          <a:endParaRPr lang="ru-RU" sz="1600" kern="1200" dirty="0"/>
        </a:p>
      </dsp:txBody>
      <dsp:txXfrm>
        <a:off x="3835827" y="1567598"/>
        <a:ext cx="3097945" cy="3004418"/>
      </dsp:txXfrm>
    </dsp:sp>
    <dsp:sp modelId="{02404419-DECB-4F25-A895-73471AC72676}">
      <dsp:nvSpPr>
        <dsp:cNvPr id="0" name=""/>
        <dsp:cNvSpPr/>
      </dsp:nvSpPr>
      <dsp:spPr>
        <a:xfrm>
          <a:off x="7350199" y="0"/>
          <a:ext cx="3418085" cy="4911693"/>
        </a:xfrm>
        <a:prstGeom prst="roundRect">
          <a:avLst>
            <a:gd name="adj" fmla="val 10000"/>
          </a:avLst>
        </a:prstGeom>
        <a:solidFill>
          <a:schemeClr val="accent4">
            <a:tint val="4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ru-RU" sz="3600" b="1" kern="1200" dirty="0" smtClean="0"/>
            <a:t>Обучающиеся группы</a:t>
          </a:r>
          <a:endParaRPr lang="ru-RU" sz="3600" kern="1200" dirty="0"/>
        </a:p>
      </dsp:txBody>
      <dsp:txXfrm>
        <a:off x="7350199" y="0"/>
        <a:ext cx="3418085" cy="1473507"/>
      </dsp:txXfrm>
    </dsp:sp>
    <dsp:sp modelId="{9B80983D-9EAB-4E2E-945A-2E17F9C2134B}">
      <dsp:nvSpPr>
        <dsp:cNvPr id="0" name=""/>
        <dsp:cNvSpPr/>
      </dsp:nvSpPr>
      <dsp:spPr>
        <a:xfrm>
          <a:off x="7416797" y="1474126"/>
          <a:ext cx="3284889" cy="3191362"/>
        </a:xfrm>
        <a:prstGeom prst="roundRect">
          <a:avLst>
            <a:gd name="adj" fmla="val 10000"/>
          </a:avLst>
        </a:prstGeom>
        <a:gradFill rotWithShape="0">
          <a:gsLst>
            <a:gs pos="0">
              <a:schemeClr val="accent4">
                <a:hueOff val="-4464770"/>
                <a:satOff val="26899"/>
                <a:lumOff val="2156"/>
                <a:alphaOff val="0"/>
                <a:shade val="85000"/>
                <a:satMod val="130000"/>
              </a:schemeClr>
            </a:gs>
            <a:gs pos="34000">
              <a:schemeClr val="accent4">
                <a:hueOff val="-4464770"/>
                <a:satOff val="26899"/>
                <a:lumOff val="2156"/>
                <a:alphaOff val="0"/>
                <a:shade val="87000"/>
                <a:satMod val="125000"/>
              </a:schemeClr>
            </a:gs>
            <a:gs pos="70000">
              <a:schemeClr val="accent4">
                <a:hueOff val="-4464770"/>
                <a:satOff val="26899"/>
                <a:lumOff val="2156"/>
                <a:alphaOff val="0"/>
                <a:tint val="100000"/>
                <a:shade val="90000"/>
                <a:satMod val="130000"/>
              </a:schemeClr>
            </a:gs>
            <a:gs pos="100000">
              <a:schemeClr val="accent4">
                <a:hueOff val="-4464770"/>
                <a:satOff val="26899"/>
                <a:lumOff val="2156"/>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ru-RU" sz="1600" kern="1200" smtClean="0"/>
            <a:t>формируются </a:t>
          </a:r>
          <a:r>
            <a:rPr lang="ru-RU" sz="1600" kern="1200" dirty="0" smtClean="0"/>
            <a:t>на всю четверть. Когда учитель дает задание, то все уже знают, с кем работать и как пере­саживаться (например, места групп закрепляются в классе). В такой группе становится более важным распределение ролей. </a:t>
          </a:r>
          <a:endParaRPr lang="ru-RU" sz="1600" kern="1200" dirty="0"/>
        </a:p>
      </dsp:txBody>
      <dsp:txXfrm>
        <a:off x="7510269" y="1567598"/>
        <a:ext cx="3097945" cy="3004418"/>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6949B-F4B4-4DAC-9569-1152BDFCBD00}">
      <dsp:nvSpPr>
        <dsp:cNvPr id="0" name=""/>
        <dsp:cNvSpPr/>
      </dsp:nvSpPr>
      <dsp:spPr>
        <a:xfrm>
          <a:off x="0" y="47319"/>
          <a:ext cx="11404599" cy="527670"/>
        </a:xfrm>
        <a:prstGeom prst="round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ru-RU" sz="2200" kern="1200" dirty="0" smtClean="0"/>
            <a:t>«Жужжащие вместе»</a:t>
          </a:r>
          <a:endParaRPr lang="ru-RU" sz="2200" kern="1200" dirty="0"/>
        </a:p>
      </dsp:txBody>
      <dsp:txXfrm>
        <a:off x="25759" y="73078"/>
        <a:ext cx="11353081" cy="476152"/>
      </dsp:txXfrm>
    </dsp:sp>
    <dsp:sp modelId="{317BF208-8A63-4819-A586-1F6BDEAC5B06}">
      <dsp:nvSpPr>
        <dsp:cNvPr id="0" name=""/>
        <dsp:cNvSpPr/>
      </dsp:nvSpPr>
      <dsp:spPr>
        <a:xfrm>
          <a:off x="0" y="574989"/>
          <a:ext cx="11404599" cy="102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2096"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ru-RU" sz="1700" kern="1200" dirty="0" smtClean="0"/>
            <a:t>— это, пожалуй, самый типичный вариант работы в группах. Дети разворачиваются к 1–3 соседям и вместе отвечают на поставленный учителем вопрос. Как правило, это зани­мает 3–10 минут. Такой формат неплох для входа в урок (например, прежде чем объяснять новую тему, учитель предлагает ответить вме­сте на вопрос) или для прояснения непонятного в течение занятия. </a:t>
          </a:r>
          <a:endParaRPr lang="ru-RU" sz="1700" kern="1200" dirty="0"/>
        </a:p>
      </dsp:txBody>
      <dsp:txXfrm>
        <a:off x="0" y="574989"/>
        <a:ext cx="11404599" cy="1024650"/>
      </dsp:txXfrm>
    </dsp:sp>
    <dsp:sp modelId="{91643E44-B86F-4772-882F-3535D8950B92}">
      <dsp:nvSpPr>
        <dsp:cNvPr id="0" name=""/>
        <dsp:cNvSpPr/>
      </dsp:nvSpPr>
      <dsp:spPr>
        <a:xfrm>
          <a:off x="0" y="1599639"/>
          <a:ext cx="11404599" cy="527670"/>
        </a:xfrm>
        <a:prstGeom prst="roundRect">
          <a:avLst/>
        </a:prstGeom>
        <a:gradFill rotWithShape="0">
          <a:gsLst>
            <a:gs pos="0">
              <a:schemeClr val="accent4">
                <a:hueOff val="-2232385"/>
                <a:satOff val="13449"/>
                <a:lumOff val="1078"/>
                <a:alphaOff val="0"/>
                <a:shade val="85000"/>
                <a:satMod val="130000"/>
              </a:schemeClr>
            </a:gs>
            <a:gs pos="34000">
              <a:schemeClr val="accent4">
                <a:hueOff val="-2232385"/>
                <a:satOff val="13449"/>
                <a:lumOff val="1078"/>
                <a:alphaOff val="0"/>
                <a:shade val="87000"/>
                <a:satMod val="125000"/>
              </a:schemeClr>
            </a:gs>
            <a:gs pos="70000">
              <a:schemeClr val="accent4">
                <a:hueOff val="-2232385"/>
                <a:satOff val="13449"/>
                <a:lumOff val="1078"/>
                <a:alphaOff val="0"/>
                <a:tint val="100000"/>
                <a:shade val="90000"/>
                <a:satMod val="130000"/>
              </a:schemeClr>
            </a:gs>
            <a:gs pos="100000">
              <a:schemeClr val="accent4">
                <a:hueOff val="-2232385"/>
                <a:satOff val="13449"/>
                <a:lumOff val="1078"/>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ru-RU" sz="2200" kern="1200" dirty="0" smtClean="0"/>
            <a:t>«Подумай — обсуди в паре — поделись»</a:t>
          </a:r>
          <a:endParaRPr lang="ru-RU" sz="2200" kern="1200" dirty="0"/>
        </a:p>
      </dsp:txBody>
      <dsp:txXfrm>
        <a:off x="25759" y="1625398"/>
        <a:ext cx="11353081" cy="476152"/>
      </dsp:txXfrm>
    </dsp:sp>
    <dsp:sp modelId="{63317CDB-F1C5-45ED-B8EF-7146EAA3FA90}">
      <dsp:nvSpPr>
        <dsp:cNvPr id="0" name=""/>
        <dsp:cNvSpPr/>
      </dsp:nvSpPr>
      <dsp:spPr>
        <a:xfrm>
          <a:off x="0" y="2127309"/>
          <a:ext cx="11404599" cy="77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2096"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ru-RU" sz="1700" kern="1200" dirty="0" smtClean="0"/>
            <a:t>— этот вариант взаимо­действия уже обсуждался. Он позволяет совместить индивидуальную и групповую работу. Такая методика позволяет найти новые ответы и помочь ученикам удостовериться, что они правильно понимают тему. </a:t>
          </a:r>
          <a:endParaRPr lang="ru-RU" sz="1700" kern="1200" dirty="0"/>
        </a:p>
      </dsp:txBody>
      <dsp:txXfrm>
        <a:off x="0" y="2127309"/>
        <a:ext cx="11404599" cy="774180"/>
      </dsp:txXfrm>
    </dsp:sp>
    <dsp:sp modelId="{C59BEE7D-D6AA-4526-878D-FFEBCF35FB16}">
      <dsp:nvSpPr>
        <dsp:cNvPr id="0" name=""/>
        <dsp:cNvSpPr/>
      </dsp:nvSpPr>
      <dsp:spPr>
        <a:xfrm>
          <a:off x="0" y="2901490"/>
          <a:ext cx="11404599" cy="527670"/>
        </a:xfrm>
        <a:prstGeom prst="roundRect">
          <a:avLst/>
        </a:prstGeom>
        <a:gradFill rotWithShape="0">
          <a:gsLst>
            <a:gs pos="0">
              <a:schemeClr val="accent4">
                <a:hueOff val="-4464770"/>
                <a:satOff val="26899"/>
                <a:lumOff val="2156"/>
                <a:alphaOff val="0"/>
                <a:shade val="85000"/>
                <a:satMod val="130000"/>
              </a:schemeClr>
            </a:gs>
            <a:gs pos="34000">
              <a:schemeClr val="accent4">
                <a:hueOff val="-4464770"/>
                <a:satOff val="26899"/>
                <a:lumOff val="2156"/>
                <a:alphaOff val="0"/>
                <a:shade val="87000"/>
                <a:satMod val="125000"/>
              </a:schemeClr>
            </a:gs>
            <a:gs pos="70000">
              <a:schemeClr val="accent4">
                <a:hueOff val="-4464770"/>
                <a:satOff val="26899"/>
                <a:lumOff val="2156"/>
                <a:alphaOff val="0"/>
                <a:tint val="100000"/>
                <a:shade val="90000"/>
                <a:satMod val="130000"/>
              </a:schemeClr>
            </a:gs>
            <a:gs pos="100000">
              <a:schemeClr val="accent4">
                <a:hueOff val="-4464770"/>
                <a:satOff val="26899"/>
                <a:lumOff val="2156"/>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ru-RU" sz="2200" kern="1200" dirty="0" smtClean="0"/>
            <a:t>«Круг голосов»</a:t>
          </a:r>
          <a:endParaRPr lang="ru-RU" sz="2200" kern="1200" dirty="0"/>
        </a:p>
      </dsp:txBody>
      <dsp:txXfrm>
        <a:off x="25759" y="2927249"/>
        <a:ext cx="11353081" cy="476152"/>
      </dsp:txXfrm>
    </dsp:sp>
    <dsp:sp modelId="{7EBB356F-D4E0-4066-AEF6-24A15039FB39}">
      <dsp:nvSpPr>
        <dsp:cNvPr id="0" name=""/>
        <dsp:cNvSpPr/>
      </dsp:nvSpPr>
      <dsp:spPr>
        <a:xfrm>
          <a:off x="0" y="3429160"/>
          <a:ext cx="11404599" cy="1730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2096"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ru-RU" sz="1700" kern="1200" dirty="0" smtClean="0"/>
            <a:t>— группа формируется из 3–5 человек, учитель задает вопрос всему классу. Затем дается время на индивидуаль­ное размышление каждого. Потом дети начинают говорить по кругу. Каждый высказывает свои мысли в течение 2–3 минут (время ого­варивается заранее), ни больше, ни меньше. Когда один человек говорит, никто не имеет права его перебивать. После того как каждый высказался, начинается групповое обсуждение. При этом есть два правила: можно только комментировать то, что говорили другие, но нельзя повторять свои же идеи или выдвигать новые. Есть небольшая модификация такой техники: каждый ученик по­вторяет коротко своими словами идеи того, кто говорил перед ним, а потом начинает делиться своими мыслями. </a:t>
          </a:r>
          <a:endParaRPr lang="ru-RU" sz="1700" kern="1200" dirty="0"/>
        </a:p>
      </dsp:txBody>
      <dsp:txXfrm>
        <a:off x="0" y="3429160"/>
        <a:ext cx="11404599" cy="1730520"/>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F5D43-E909-4ECC-A814-14A8B3E7660E}">
      <dsp:nvSpPr>
        <dsp:cNvPr id="0" name=""/>
        <dsp:cNvSpPr/>
      </dsp:nvSpPr>
      <dsp:spPr>
        <a:xfrm>
          <a:off x="0" y="249"/>
          <a:ext cx="11404599" cy="479700"/>
        </a:xfrm>
        <a:prstGeom prst="round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kern="1200" dirty="0" smtClean="0"/>
            <a:t>«Пила»</a:t>
          </a:r>
          <a:endParaRPr lang="ru-RU" sz="2000" kern="1200" dirty="0"/>
        </a:p>
      </dsp:txBody>
      <dsp:txXfrm>
        <a:off x="23417" y="23666"/>
        <a:ext cx="11357765" cy="432866"/>
      </dsp:txXfrm>
    </dsp:sp>
    <dsp:sp modelId="{7A3B4819-B01B-4C74-A289-09E695E54C8F}">
      <dsp:nvSpPr>
        <dsp:cNvPr id="0" name=""/>
        <dsp:cNvSpPr/>
      </dsp:nvSpPr>
      <dsp:spPr>
        <a:xfrm>
          <a:off x="0" y="479950"/>
          <a:ext cx="11404599" cy="186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2096"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ru-RU" sz="1600" kern="1200" dirty="0" smtClean="0"/>
            <a:t>— при работе по этой технологии материал урока разби­вается на отдельные темы («кусочки </a:t>
          </a:r>
          <a:r>
            <a:rPr lang="ru-RU" sz="1600" kern="1200" dirty="0" err="1" smtClean="0"/>
            <a:t>пазла</a:t>
          </a:r>
          <a:r>
            <a:rPr lang="ru-RU" sz="1600" kern="1200" dirty="0" smtClean="0"/>
            <a:t>»). Формируются группы по 3–5 человек, и каждой из них дается одна тема (если класс большой, то одну тему могут прорабатывать две группы). Задача группы — стать экспертом по заданной теме. Например, ученики вместе проходят какой-то материал, собирают идеи, делают концеп­туальные карты и т. д. Затем участники групп перемешиваются, чтобы в каждой новой группе были представители всех других. Эксперты по разным направлениям рассказывают про идеи своей группы, чтобы все могли получить общее представление о теме. Чтобы перемещения не занимали много времени, каждой груп­пе можно раздать разноцветные бумажки с номерками. Сначала в одной группе работают дети с бумажками одного цвета, а затем с бумажками с одинаковым номером. </a:t>
          </a:r>
          <a:endParaRPr lang="ru-RU" sz="1600" kern="1200" dirty="0"/>
        </a:p>
      </dsp:txBody>
      <dsp:txXfrm>
        <a:off x="0" y="479950"/>
        <a:ext cx="11404599" cy="1863000"/>
      </dsp:txXfrm>
    </dsp:sp>
    <dsp:sp modelId="{60BA0E83-C667-4851-B5D1-F56E1BFF1CBC}">
      <dsp:nvSpPr>
        <dsp:cNvPr id="0" name=""/>
        <dsp:cNvSpPr/>
      </dsp:nvSpPr>
      <dsp:spPr>
        <a:xfrm>
          <a:off x="0" y="2342950"/>
          <a:ext cx="11404599" cy="479700"/>
        </a:xfrm>
        <a:prstGeom prst="roundRect">
          <a:avLst/>
        </a:prstGeom>
        <a:gradFill rotWithShape="0">
          <a:gsLst>
            <a:gs pos="0">
              <a:schemeClr val="accent4">
                <a:hueOff val="-2232385"/>
                <a:satOff val="13449"/>
                <a:lumOff val="1078"/>
                <a:alphaOff val="0"/>
                <a:shade val="85000"/>
                <a:satMod val="130000"/>
              </a:schemeClr>
            </a:gs>
            <a:gs pos="34000">
              <a:schemeClr val="accent4">
                <a:hueOff val="-2232385"/>
                <a:satOff val="13449"/>
                <a:lumOff val="1078"/>
                <a:alphaOff val="0"/>
                <a:shade val="87000"/>
                <a:satMod val="125000"/>
              </a:schemeClr>
            </a:gs>
            <a:gs pos="70000">
              <a:schemeClr val="accent4">
                <a:hueOff val="-2232385"/>
                <a:satOff val="13449"/>
                <a:lumOff val="1078"/>
                <a:alphaOff val="0"/>
                <a:tint val="100000"/>
                <a:shade val="90000"/>
                <a:satMod val="130000"/>
              </a:schemeClr>
            </a:gs>
            <a:gs pos="100000">
              <a:schemeClr val="accent4">
                <a:hueOff val="-2232385"/>
                <a:satOff val="13449"/>
                <a:lumOff val="1078"/>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kern="1200" dirty="0" smtClean="0"/>
            <a:t>«Меняющиеся тройки»</a:t>
          </a:r>
          <a:endParaRPr lang="ru-RU" sz="2000" kern="1200" dirty="0"/>
        </a:p>
      </dsp:txBody>
      <dsp:txXfrm>
        <a:off x="23417" y="2366367"/>
        <a:ext cx="11357765" cy="432866"/>
      </dsp:txXfrm>
    </dsp:sp>
    <dsp:sp modelId="{37CEF6AA-B96B-44E0-A1E4-6A2E1CABB21F}">
      <dsp:nvSpPr>
        <dsp:cNvPr id="0" name=""/>
        <dsp:cNvSpPr/>
      </dsp:nvSpPr>
      <dsp:spPr>
        <a:xfrm>
          <a:off x="0" y="2822650"/>
          <a:ext cx="11404599" cy="952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2096"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ru-RU" sz="1600" kern="1200" dirty="0" smtClean="0"/>
            <a:t> — учитель заранее готовит набор вопро­сов для обсуждения. Ученики формируют тройки с соседями по парте. Дается время, чтобы каждый высказал свой ответ на вопрос. Затем ученики присуждают оценки 0, 1 и 2 своим коллегам. Те, кто получил 1, переходят в следующую тройку по часовой стрелке; у кого оценка 2, переходят через одну тройку, а 0 остаются на месте. Так формируются полностью новые группы. Учитель задает новый во­прос, и процесс повторяется. </a:t>
          </a:r>
          <a:endParaRPr lang="ru-RU" sz="1600" kern="1200" dirty="0"/>
        </a:p>
      </dsp:txBody>
      <dsp:txXfrm>
        <a:off x="0" y="2822650"/>
        <a:ext cx="11404599" cy="952200"/>
      </dsp:txXfrm>
    </dsp:sp>
    <dsp:sp modelId="{7E9C0A70-5098-4DC0-A0A1-2704C3D7A1EE}">
      <dsp:nvSpPr>
        <dsp:cNvPr id="0" name=""/>
        <dsp:cNvSpPr/>
      </dsp:nvSpPr>
      <dsp:spPr>
        <a:xfrm>
          <a:off x="0" y="3774850"/>
          <a:ext cx="11404599" cy="479700"/>
        </a:xfrm>
        <a:prstGeom prst="roundRect">
          <a:avLst/>
        </a:prstGeom>
        <a:gradFill rotWithShape="0">
          <a:gsLst>
            <a:gs pos="0">
              <a:schemeClr val="accent4">
                <a:hueOff val="-4464770"/>
                <a:satOff val="26899"/>
                <a:lumOff val="2156"/>
                <a:alphaOff val="0"/>
                <a:shade val="85000"/>
                <a:satMod val="130000"/>
              </a:schemeClr>
            </a:gs>
            <a:gs pos="34000">
              <a:schemeClr val="accent4">
                <a:hueOff val="-4464770"/>
                <a:satOff val="26899"/>
                <a:lumOff val="2156"/>
                <a:alphaOff val="0"/>
                <a:shade val="87000"/>
                <a:satMod val="125000"/>
              </a:schemeClr>
            </a:gs>
            <a:gs pos="70000">
              <a:schemeClr val="accent4">
                <a:hueOff val="-4464770"/>
                <a:satOff val="26899"/>
                <a:lumOff val="2156"/>
                <a:alphaOff val="0"/>
                <a:tint val="100000"/>
                <a:shade val="90000"/>
                <a:satMod val="130000"/>
              </a:schemeClr>
            </a:gs>
            <a:gs pos="100000">
              <a:schemeClr val="accent4">
                <a:hueOff val="-4464770"/>
                <a:satOff val="26899"/>
                <a:lumOff val="2156"/>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kern="1200" dirty="0" smtClean="0"/>
            <a:t>«Аквариум»</a:t>
          </a:r>
          <a:endParaRPr lang="ru-RU" sz="2000" kern="1200" dirty="0"/>
        </a:p>
      </dsp:txBody>
      <dsp:txXfrm>
        <a:off x="23417" y="3798267"/>
        <a:ext cx="11357765" cy="432866"/>
      </dsp:txXfrm>
    </dsp:sp>
    <dsp:sp modelId="{F166BA66-4F7B-4A73-9DD0-9C29C6FAAC05}">
      <dsp:nvSpPr>
        <dsp:cNvPr id="0" name=""/>
        <dsp:cNvSpPr/>
      </dsp:nvSpPr>
      <dsp:spPr>
        <a:xfrm>
          <a:off x="0" y="4254550"/>
          <a:ext cx="11404599" cy="952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2096"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ru-RU" sz="1600" kern="1200" dirty="0" smtClean="0"/>
            <a:t>— ученики разбиваются на четное количество групп (например, 6 групп по 4 человека). Суть в том, что одна группа получает задание и выполняет его, а представители второй груп­пы наблюдают за первой (например, ученики на 2-й и 3-й партах выполняют задачу, а на 1-й и 4-й смотрят). Потом наблюдающие и выполняющее задания могут поменяться местами, чтобы решить новую задачу. </a:t>
          </a:r>
          <a:endParaRPr lang="ru-RU" sz="1600" kern="1200" dirty="0"/>
        </a:p>
      </dsp:txBody>
      <dsp:txXfrm>
        <a:off x="0" y="4254550"/>
        <a:ext cx="11404599" cy="952200"/>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338779-5EC1-4AEB-9397-BBEDA83F76E7}">
      <dsp:nvSpPr>
        <dsp:cNvPr id="0" name=""/>
        <dsp:cNvSpPr/>
      </dsp:nvSpPr>
      <dsp:spPr>
        <a:xfrm>
          <a:off x="4559" y="485564"/>
          <a:ext cx="3692951" cy="152103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1590" tIns="64770" rIns="21590" bIns="21590" numCol="1" spcCol="1270" anchor="t" anchorCtr="0">
          <a:noAutofit/>
        </a:bodyPr>
        <a:lstStyle/>
        <a:p>
          <a:pPr marL="171450" lvl="1" indent="-171450" algn="l" defTabSz="755650">
            <a:lnSpc>
              <a:spcPct val="90000"/>
            </a:lnSpc>
            <a:spcBef>
              <a:spcPct val="0"/>
            </a:spcBef>
            <a:spcAft>
              <a:spcPct val="15000"/>
            </a:spcAft>
            <a:buChar char="••"/>
          </a:pPr>
          <a:r>
            <a:rPr lang="ru-RU" sz="1700" b="1" kern="1200" smtClean="0"/>
            <a:t> </a:t>
          </a:r>
          <a:r>
            <a:rPr lang="ru-RU" sz="1700" kern="1200" smtClean="0"/>
            <a:t>— координирует работу группы и следит за тем, чтобы каждый проявил себя в полной мере.</a:t>
          </a:r>
          <a:endParaRPr lang="ru-RU" sz="1700" kern="1200" dirty="0"/>
        </a:p>
      </dsp:txBody>
      <dsp:txXfrm>
        <a:off x="40199" y="521204"/>
        <a:ext cx="3621671" cy="1485399"/>
      </dsp:txXfrm>
    </dsp:sp>
    <dsp:sp modelId="{24E9A06E-D149-4920-A1E8-8903649CA97D}">
      <dsp:nvSpPr>
        <dsp:cNvPr id="0" name=""/>
        <dsp:cNvSpPr/>
      </dsp:nvSpPr>
      <dsp:spPr>
        <a:xfrm>
          <a:off x="4559" y="1737843"/>
          <a:ext cx="3692951" cy="654047"/>
        </a:xfrm>
        <a:prstGeom prst="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w="12700" cap="flat" cmpd="sng" algn="ctr">
          <a:solidFill>
            <a:schemeClr val="accent4">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91440" tIns="0" rIns="30480" bIns="0" numCol="1" spcCol="1270" anchor="ctr" anchorCtr="0">
          <a:noAutofit/>
        </a:bodyPr>
        <a:lstStyle/>
        <a:p>
          <a:pPr lvl="0" algn="l" defTabSz="1066800">
            <a:lnSpc>
              <a:spcPct val="90000"/>
            </a:lnSpc>
            <a:spcBef>
              <a:spcPct val="0"/>
            </a:spcBef>
            <a:spcAft>
              <a:spcPct val="35000"/>
            </a:spcAft>
          </a:pPr>
          <a:r>
            <a:rPr lang="ru-RU" sz="2400" b="1" kern="1200" dirty="0" smtClean="0"/>
            <a:t>Лидер</a:t>
          </a:r>
          <a:endParaRPr lang="ru-RU" sz="2400" kern="1200" dirty="0"/>
        </a:p>
      </dsp:txBody>
      <dsp:txXfrm>
        <a:off x="4559" y="1737843"/>
        <a:ext cx="2600670" cy="654047"/>
      </dsp:txXfrm>
    </dsp:sp>
    <dsp:sp modelId="{EB54EA74-77DC-4B94-B563-072B3B4D37C0}">
      <dsp:nvSpPr>
        <dsp:cNvPr id="0" name=""/>
        <dsp:cNvSpPr/>
      </dsp:nvSpPr>
      <dsp:spPr>
        <a:xfrm>
          <a:off x="2802992" y="1942462"/>
          <a:ext cx="553580" cy="553580"/>
        </a:xfrm>
        <a:prstGeom prst="ellipse">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A84E74C7-2F30-4E71-BE5C-83AF8DC74019}">
      <dsp:nvSpPr>
        <dsp:cNvPr id="0" name=""/>
        <dsp:cNvSpPr/>
      </dsp:nvSpPr>
      <dsp:spPr>
        <a:xfrm>
          <a:off x="3834657" y="485564"/>
          <a:ext cx="3692951" cy="152103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4">
              <a:hueOff val="-892954"/>
              <a:satOff val="5380"/>
              <a:lumOff val="431"/>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t>— это человек, который представляет мнение группы после обсуждения. Кроме того, это единственный участник группы, который напрямую может задавать вопросы учителю. </a:t>
          </a:r>
          <a:endParaRPr lang="ru-RU" sz="1600" kern="1200" dirty="0"/>
        </a:p>
      </dsp:txBody>
      <dsp:txXfrm>
        <a:off x="3870297" y="521204"/>
        <a:ext cx="3621671" cy="1485399"/>
      </dsp:txXfrm>
    </dsp:sp>
    <dsp:sp modelId="{F6FD4B4A-9FC2-47AA-AC99-B7B17F8F4150}">
      <dsp:nvSpPr>
        <dsp:cNvPr id="0" name=""/>
        <dsp:cNvSpPr/>
      </dsp:nvSpPr>
      <dsp:spPr>
        <a:xfrm>
          <a:off x="3834657" y="1737843"/>
          <a:ext cx="3692951" cy="654047"/>
        </a:xfrm>
        <a:prstGeom prst="rect">
          <a:avLst/>
        </a:prstGeom>
        <a:gradFill rotWithShape="0">
          <a:gsLst>
            <a:gs pos="0">
              <a:schemeClr val="accent4">
                <a:hueOff val="-892954"/>
                <a:satOff val="5380"/>
                <a:lumOff val="431"/>
                <a:alphaOff val="0"/>
                <a:shade val="85000"/>
                <a:satMod val="130000"/>
              </a:schemeClr>
            </a:gs>
            <a:gs pos="34000">
              <a:schemeClr val="accent4">
                <a:hueOff val="-892954"/>
                <a:satOff val="5380"/>
                <a:lumOff val="431"/>
                <a:alphaOff val="0"/>
                <a:shade val="87000"/>
                <a:satMod val="125000"/>
              </a:schemeClr>
            </a:gs>
            <a:gs pos="70000">
              <a:schemeClr val="accent4">
                <a:hueOff val="-892954"/>
                <a:satOff val="5380"/>
                <a:lumOff val="431"/>
                <a:alphaOff val="0"/>
                <a:tint val="100000"/>
                <a:shade val="90000"/>
                <a:satMod val="130000"/>
              </a:schemeClr>
            </a:gs>
            <a:gs pos="100000">
              <a:schemeClr val="accent4">
                <a:hueOff val="-892954"/>
                <a:satOff val="5380"/>
                <a:lumOff val="431"/>
                <a:alphaOff val="0"/>
                <a:tint val="100000"/>
                <a:shade val="100000"/>
                <a:satMod val="110000"/>
              </a:schemeClr>
            </a:gs>
          </a:gsLst>
          <a:path path="circle">
            <a:fillToRect l="100000" t="100000" r="100000" b="100000"/>
          </a:path>
        </a:gradFill>
        <a:ln w="12700" cap="flat" cmpd="sng" algn="ctr">
          <a:solidFill>
            <a:schemeClr val="accent4">
              <a:hueOff val="-892954"/>
              <a:satOff val="5380"/>
              <a:lumOff val="431"/>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91440" tIns="0" rIns="30480" bIns="0" numCol="1" spcCol="1270" anchor="ctr" anchorCtr="0">
          <a:noAutofit/>
        </a:bodyPr>
        <a:lstStyle/>
        <a:p>
          <a:pPr lvl="0" algn="l" defTabSz="1066800">
            <a:lnSpc>
              <a:spcPct val="90000"/>
            </a:lnSpc>
            <a:spcBef>
              <a:spcPct val="0"/>
            </a:spcBef>
            <a:spcAft>
              <a:spcPct val="35000"/>
            </a:spcAft>
          </a:pPr>
          <a:r>
            <a:rPr lang="ru-RU" sz="2400" b="1" kern="1200" dirty="0" smtClean="0"/>
            <a:t>Докладчик</a:t>
          </a:r>
          <a:endParaRPr lang="ru-RU" sz="2400" kern="1200" dirty="0"/>
        </a:p>
      </dsp:txBody>
      <dsp:txXfrm>
        <a:off x="3834657" y="1737843"/>
        <a:ext cx="2600670" cy="654047"/>
      </dsp:txXfrm>
    </dsp:sp>
    <dsp:sp modelId="{EDC2595C-D014-4FAB-A2AD-D7E925B81E4B}">
      <dsp:nvSpPr>
        <dsp:cNvPr id="0" name=""/>
        <dsp:cNvSpPr/>
      </dsp:nvSpPr>
      <dsp:spPr>
        <a:xfrm>
          <a:off x="6633089" y="1942462"/>
          <a:ext cx="553580" cy="553580"/>
        </a:xfrm>
        <a:prstGeom prst="ellipse">
          <a:avLst/>
        </a:prstGeom>
        <a:solidFill>
          <a:schemeClr val="accent4">
            <a:tint val="40000"/>
            <a:alpha val="90000"/>
            <a:hueOff val="-789141"/>
            <a:satOff val="4431"/>
            <a:lumOff val="282"/>
            <a:alphaOff val="0"/>
          </a:schemeClr>
        </a:solidFill>
        <a:ln w="12700" cap="flat" cmpd="sng" algn="ctr">
          <a:solidFill>
            <a:schemeClr val="accent4">
              <a:tint val="40000"/>
              <a:alpha val="90000"/>
              <a:hueOff val="-789141"/>
              <a:satOff val="4431"/>
              <a:lumOff val="282"/>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B3B04D67-886F-454F-9E3D-88B1CB37E682}">
      <dsp:nvSpPr>
        <dsp:cNvPr id="0" name=""/>
        <dsp:cNvSpPr/>
      </dsp:nvSpPr>
      <dsp:spPr>
        <a:xfrm>
          <a:off x="7664755" y="485564"/>
          <a:ext cx="3692951" cy="152103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4">
              <a:hueOff val="-1785908"/>
              <a:satOff val="10760"/>
              <a:lumOff val="862"/>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1590" tIns="64770" rIns="21590" bIns="21590" numCol="1" spcCol="1270" anchor="t" anchorCtr="0">
          <a:noAutofit/>
        </a:bodyPr>
        <a:lstStyle/>
        <a:p>
          <a:pPr marL="171450" lvl="1" indent="-171450" algn="l" defTabSz="755650">
            <a:lnSpc>
              <a:spcPct val="90000"/>
            </a:lnSpc>
            <a:spcBef>
              <a:spcPct val="0"/>
            </a:spcBef>
            <a:spcAft>
              <a:spcPct val="15000"/>
            </a:spcAft>
            <a:buChar char="••"/>
          </a:pPr>
          <a:r>
            <a:rPr lang="ru-RU" sz="1700" kern="1200" smtClean="0"/>
            <a:t>— </a:t>
          </a:r>
          <a:r>
            <a:rPr lang="ru-RU" sz="1700" kern="1200" dirty="0" smtClean="0"/>
            <a:t>следит за тем, чтобы все задания были выполнены в заданный учителем срок. Но еще и стимулирует группу работать активнее и эффективнее. </a:t>
          </a:r>
          <a:endParaRPr lang="ru-RU" sz="1700" kern="1200" dirty="0"/>
        </a:p>
      </dsp:txBody>
      <dsp:txXfrm>
        <a:off x="7700395" y="521204"/>
        <a:ext cx="3621671" cy="1485399"/>
      </dsp:txXfrm>
    </dsp:sp>
    <dsp:sp modelId="{BE47BF29-E5B1-48A5-9A15-9E4BFBB40889}">
      <dsp:nvSpPr>
        <dsp:cNvPr id="0" name=""/>
        <dsp:cNvSpPr/>
      </dsp:nvSpPr>
      <dsp:spPr>
        <a:xfrm>
          <a:off x="7664755" y="1737843"/>
          <a:ext cx="3692951" cy="654047"/>
        </a:xfrm>
        <a:prstGeom prst="rect">
          <a:avLst/>
        </a:prstGeom>
        <a:gradFill rotWithShape="0">
          <a:gsLst>
            <a:gs pos="0">
              <a:schemeClr val="accent4">
                <a:hueOff val="-1785908"/>
                <a:satOff val="10760"/>
                <a:lumOff val="862"/>
                <a:alphaOff val="0"/>
                <a:shade val="85000"/>
                <a:satMod val="130000"/>
              </a:schemeClr>
            </a:gs>
            <a:gs pos="34000">
              <a:schemeClr val="accent4">
                <a:hueOff val="-1785908"/>
                <a:satOff val="10760"/>
                <a:lumOff val="862"/>
                <a:alphaOff val="0"/>
                <a:shade val="87000"/>
                <a:satMod val="125000"/>
              </a:schemeClr>
            </a:gs>
            <a:gs pos="70000">
              <a:schemeClr val="accent4">
                <a:hueOff val="-1785908"/>
                <a:satOff val="10760"/>
                <a:lumOff val="862"/>
                <a:alphaOff val="0"/>
                <a:tint val="100000"/>
                <a:shade val="90000"/>
                <a:satMod val="130000"/>
              </a:schemeClr>
            </a:gs>
            <a:gs pos="100000">
              <a:schemeClr val="accent4">
                <a:hueOff val="-1785908"/>
                <a:satOff val="10760"/>
                <a:lumOff val="862"/>
                <a:alphaOff val="0"/>
                <a:tint val="100000"/>
                <a:shade val="100000"/>
                <a:satMod val="110000"/>
              </a:schemeClr>
            </a:gs>
          </a:gsLst>
          <a:path path="circle">
            <a:fillToRect l="100000" t="100000" r="100000" b="100000"/>
          </a:path>
        </a:gradFill>
        <a:ln w="12700" cap="flat" cmpd="sng" algn="ctr">
          <a:solidFill>
            <a:schemeClr val="accent4">
              <a:hueOff val="-1785908"/>
              <a:satOff val="10760"/>
              <a:lumOff val="862"/>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91440" tIns="0" rIns="30480" bIns="0" numCol="1" spcCol="1270" anchor="ctr" anchorCtr="0">
          <a:noAutofit/>
        </a:bodyPr>
        <a:lstStyle/>
        <a:p>
          <a:pPr lvl="0" algn="l" defTabSz="1066800">
            <a:lnSpc>
              <a:spcPct val="90000"/>
            </a:lnSpc>
            <a:spcBef>
              <a:spcPct val="0"/>
            </a:spcBef>
            <a:spcAft>
              <a:spcPct val="35000"/>
            </a:spcAft>
          </a:pPr>
          <a:r>
            <a:rPr lang="ru-RU" sz="2400" b="1" kern="1200" dirty="0" smtClean="0"/>
            <a:t>Хранитель времени</a:t>
          </a:r>
          <a:endParaRPr lang="ru-RU" sz="2400" kern="1200" dirty="0"/>
        </a:p>
      </dsp:txBody>
      <dsp:txXfrm>
        <a:off x="7664755" y="1737843"/>
        <a:ext cx="2600670" cy="654047"/>
      </dsp:txXfrm>
    </dsp:sp>
    <dsp:sp modelId="{385D62D7-9282-455D-B690-A92B7E423626}">
      <dsp:nvSpPr>
        <dsp:cNvPr id="0" name=""/>
        <dsp:cNvSpPr/>
      </dsp:nvSpPr>
      <dsp:spPr>
        <a:xfrm>
          <a:off x="10463187" y="1942462"/>
          <a:ext cx="553580" cy="553580"/>
        </a:xfrm>
        <a:prstGeom prst="ellipse">
          <a:avLst/>
        </a:prstGeom>
        <a:solidFill>
          <a:schemeClr val="accent4">
            <a:tint val="40000"/>
            <a:alpha val="90000"/>
            <a:hueOff val="-1578282"/>
            <a:satOff val="8863"/>
            <a:lumOff val="563"/>
            <a:alphaOff val="0"/>
          </a:schemeClr>
        </a:solidFill>
        <a:ln w="12700" cap="flat" cmpd="sng" algn="ctr">
          <a:solidFill>
            <a:schemeClr val="accent4">
              <a:tint val="40000"/>
              <a:alpha val="90000"/>
              <a:hueOff val="-1578282"/>
              <a:satOff val="8863"/>
              <a:lumOff val="563"/>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84BE898B-4D55-48CE-983C-B63106544EA3}">
      <dsp:nvSpPr>
        <dsp:cNvPr id="0" name=""/>
        <dsp:cNvSpPr/>
      </dsp:nvSpPr>
      <dsp:spPr>
        <a:xfrm>
          <a:off x="4559" y="2744821"/>
          <a:ext cx="3692951" cy="152103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4">
              <a:hueOff val="-2678862"/>
              <a:satOff val="16139"/>
              <a:lumOff val="1294"/>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1590" tIns="64770" rIns="21590" bIns="21590" numCol="1" spcCol="1270" anchor="t" anchorCtr="0">
          <a:noAutofit/>
        </a:bodyPr>
        <a:lstStyle/>
        <a:p>
          <a:pPr marL="171450" lvl="1" indent="-171450" algn="l" defTabSz="755650">
            <a:lnSpc>
              <a:spcPct val="90000"/>
            </a:lnSpc>
            <a:spcBef>
              <a:spcPct val="0"/>
            </a:spcBef>
            <a:spcAft>
              <a:spcPct val="15000"/>
            </a:spcAft>
            <a:buChar char="••"/>
          </a:pPr>
          <a:r>
            <a:rPr lang="ru-RU" sz="1700" kern="1200" smtClean="0"/>
            <a:t>— </a:t>
          </a:r>
          <a:r>
            <a:rPr lang="ru-RU" sz="1700" kern="1200" dirty="0" smtClean="0"/>
            <a:t>записывает все то, что обсуждается в группе. Если нужно, делает окончательные презентационные материалы. </a:t>
          </a:r>
          <a:endParaRPr lang="ru-RU" sz="1700" kern="1200" dirty="0"/>
        </a:p>
      </dsp:txBody>
      <dsp:txXfrm>
        <a:off x="40199" y="2780461"/>
        <a:ext cx="3621671" cy="1485399"/>
      </dsp:txXfrm>
    </dsp:sp>
    <dsp:sp modelId="{C7FA41E8-CFA1-4906-BE7E-FF4E3DCBF969}">
      <dsp:nvSpPr>
        <dsp:cNvPr id="0" name=""/>
        <dsp:cNvSpPr/>
      </dsp:nvSpPr>
      <dsp:spPr>
        <a:xfrm>
          <a:off x="4559" y="3997100"/>
          <a:ext cx="3692951" cy="654047"/>
        </a:xfrm>
        <a:prstGeom prst="rect">
          <a:avLst/>
        </a:prstGeom>
        <a:gradFill rotWithShape="0">
          <a:gsLst>
            <a:gs pos="0">
              <a:schemeClr val="accent4">
                <a:hueOff val="-2678862"/>
                <a:satOff val="16139"/>
                <a:lumOff val="1294"/>
                <a:alphaOff val="0"/>
                <a:shade val="85000"/>
                <a:satMod val="130000"/>
              </a:schemeClr>
            </a:gs>
            <a:gs pos="34000">
              <a:schemeClr val="accent4">
                <a:hueOff val="-2678862"/>
                <a:satOff val="16139"/>
                <a:lumOff val="1294"/>
                <a:alphaOff val="0"/>
                <a:shade val="87000"/>
                <a:satMod val="125000"/>
              </a:schemeClr>
            </a:gs>
            <a:gs pos="70000">
              <a:schemeClr val="accent4">
                <a:hueOff val="-2678862"/>
                <a:satOff val="16139"/>
                <a:lumOff val="1294"/>
                <a:alphaOff val="0"/>
                <a:tint val="100000"/>
                <a:shade val="90000"/>
                <a:satMod val="130000"/>
              </a:schemeClr>
            </a:gs>
            <a:gs pos="100000">
              <a:schemeClr val="accent4">
                <a:hueOff val="-2678862"/>
                <a:satOff val="16139"/>
                <a:lumOff val="1294"/>
                <a:alphaOff val="0"/>
                <a:tint val="100000"/>
                <a:shade val="100000"/>
                <a:satMod val="110000"/>
              </a:schemeClr>
            </a:gs>
          </a:gsLst>
          <a:path path="circle">
            <a:fillToRect l="100000" t="100000" r="100000" b="100000"/>
          </a:path>
        </a:gradFill>
        <a:ln w="12700" cap="flat" cmpd="sng" algn="ctr">
          <a:solidFill>
            <a:schemeClr val="accent4">
              <a:hueOff val="-2678862"/>
              <a:satOff val="16139"/>
              <a:lumOff val="1294"/>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91440" tIns="0" rIns="30480" bIns="0" numCol="1" spcCol="1270" anchor="ctr" anchorCtr="0">
          <a:noAutofit/>
        </a:bodyPr>
        <a:lstStyle/>
        <a:p>
          <a:pPr lvl="0" algn="l" defTabSz="1066800">
            <a:lnSpc>
              <a:spcPct val="90000"/>
            </a:lnSpc>
            <a:spcBef>
              <a:spcPct val="0"/>
            </a:spcBef>
            <a:spcAft>
              <a:spcPct val="35000"/>
            </a:spcAft>
          </a:pPr>
          <a:r>
            <a:rPr lang="ru-RU" sz="2400" b="1" kern="1200" dirty="0" smtClean="0"/>
            <a:t>Секретарь</a:t>
          </a:r>
          <a:endParaRPr lang="ru-RU" sz="2400" kern="1200" dirty="0"/>
        </a:p>
      </dsp:txBody>
      <dsp:txXfrm>
        <a:off x="4559" y="3997100"/>
        <a:ext cx="2600670" cy="654047"/>
      </dsp:txXfrm>
    </dsp:sp>
    <dsp:sp modelId="{23A37A4B-9BC2-4984-9EE2-F04B929F82D7}">
      <dsp:nvSpPr>
        <dsp:cNvPr id="0" name=""/>
        <dsp:cNvSpPr/>
      </dsp:nvSpPr>
      <dsp:spPr>
        <a:xfrm>
          <a:off x="2802992" y="4201719"/>
          <a:ext cx="553580" cy="553580"/>
        </a:xfrm>
        <a:prstGeom prst="ellipse">
          <a:avLst/>
        </a:prstGeom>
        <a:solidFill>
          <a:schemeClr val="accent4">
            <a:tint val="40000"/>
            <a:alpha val="90000"/>
            <a:hueOff val="-2367424"/>
            <a:satOff val="13294"/>
            <a:lumOff val="845"/>
            <a:alphaOff val="0"/>
          </a:schemeClr>
        </a:solidFill>
        <a:ln w="12700" cap="flat" cmpd="sng" algn="ctr">
          <a:solidFill>
            <a:schemeClr val="accent4">
              <a:tint val="40000"/>
              <a:alpha val="90000"/>
              <a:hueOff val="-2367424"/>
              <a:satOff val="13294"/>
              <a:lumOff val="845"/>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3157E02B-001C-4EED-B4B8-E89FDD9CDAC7}">
      <dsp:nvSpPr>
        <dsp:cNvPr id="0" name=""/>
        <dsp:cNvSpPr/>
      </dsp:nvSpPr>
      <dsp:spPr>
        <a:xfrm>
          <a:off x="3834657" y="2744821"/>
          <a:ext cx="3692951" cy="152103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4">
              <a:hueOff val="-3571816"/>
              <a:satOff val="21519"/>
              <a:lumOff val="1725"/>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1590" tIns="64770" rIns="21590" bIns="21590" numCol="1" spcCol="1270" anchor="t" anchorCtr="0">
          <a:noAutofit/>
        </a:bodyPr>
        <a:lstStyle/>
        <a:p>
          <a:pPr marL="171450" lvl="1" indent="-171450" algn="l" defTabSz="755650">
            <a:lnSpc>
              <a:spcPct val="90000"/>
            </a:lnSpc>
            <a:spcBef>
              <a:spcPct val="0"/>
            </a:spcBef>
            <a:spcAft>
              <a:spcPct val="15000"/>
            </a:spcAft>
            <a:buChar char="••"/>
          </a:pPr>
          <a:r>
            <a:rPr lang="ru-RU" sz="1700" kern="1200" smtClean="0"/>
            <a:t>— </a:t>
          </a:r>
          <a:r>
            <a:rPr lang="ru-RU" sz="1700" kern="1200" dirty="0" smtClean="0"/>
            <a:t>следит за тем, чтобы у группы были все необхо­димые для работы материалы (маркеры, бумага и пр.). </a:t>
          </a:r>
          <a:endParaRPr lang="ru-RU" sz="1700" kern="1200" dirty="0"/>
        </a:p>
      </dsp:txBody>
      <dsp:txXfrm>
        <a:off x="3870297" y="2780461"/>
        <a:ext cx="3621671" cy="1485399"/>
      </dsp:txXfrm>
    </dsp:sp>
    <dsp:sp modelId="{4BA4E369-35A6-486A-8019-DE310384A727}">
      <dsp:nvSpPr>
        <dsp:cNvPr id="0" name=""/>
        <dsp:cNvSpPr/>
      </dsp:nvSpPr>
      <dsp:spPr>
        <a:xfrm>
          <a:off x="3834657" y="3997100"/>
          <a:ext cx="3692951" cy="654047"/>
        </a:xfrm>
        <a:prstGeom prst="rect">
          <a:avLst/>
        </a:prstGeom>
        <a:gradFill rotWithShape="0">
          <a:gsLst>
            <a:gs pos="0">
              <a:schemeClr val="accent4">
                <a:hueOff val="-3571816"/>
                <a:satOff val="21519"/>
                <a:lumOff val="1725"/>
                <a:alphaOff val="0"/>
                <a:shade val="85000"/>
                <a:satMod val="130000"/>
              </a:schemeClr>
            </a:gs>
            <a:gs pos="34000">
              <a:schemeClr val="accent4">
                <a:hueOff val="-3571816"/>
                <a:satOff val="21519"/>
                <a:lumOff val="1725"/>
                <a:alphaOff val="0"/>
                <a:shade val="87000"/>
                <a:satMod val="125000"/>
              </a:schemeClr>
            </a:gs>
            <a:gs pos="70000">
              <a:schemeClr val="accent4">
                <a:hueOff val="-3571816"/>
                <a:satOff val="21519"/>
                <a:lumOff val="1725"/>
                <a:alphaOff val="0"/>
                <a:tint val="100000"/>
                <a:shade val="90000"/>
                <a:satMod val="130000"/>
              </a:schemeClr>
            </a:gs>
            <a:gs pos="100000">
              <a:schemeClr val="accent4">
                <a:hueOff val="-3571816"/>
                <a:satOff val="21519"/>
                <a:lumOff val="1725"/>
                <a:alphaOff val="0"/>
                <a:tint val="100000"/>
                <a:shade val="100000"/>
                <a:satMod val="110000"/>
              </a:schemeClr>
            </a:gs>
          </a:gsLst>
          <a:path path="circle">
            <a:fillToRect l="100000" t="100000" r="100000" b="100000"/>
          </a:path>
        </a:gradFill>
        <a:ln w="12700" cap="flat" cmpd="sng" algn="ctr">
          <a:solidFill>
            <a:schemeClr val="accent4">
              <a:hueOff val="-3571816"/>
              <a:satOff val="21519"/>
              <a:lumOff val="1725"/>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91440" tIns="0" rIns="30480" bIns="0" numCol="1" spcCol="1270" anchor="ctr" anchorCtr="0">
          <a:noAutofit/>
        </a:bodyPr>
        <a:lstStyle/>
        <a:p>
          <a:pPr lvl="0" algn="l" defTabSz="1066800">
            <a:lnSpc>
              <a:spcPct val="90000"/>
            </a:lnSpc>
            <a:spcBef>
              <a:spcPct val="0"/>
            </a:spcBef>
            <a:spcAft>
              <a:spcPct val="35000"/>
            </a:spcAft>
          </a:pPr>
          <a:r>
            <a:rPr lang="ru-RU" sz="2400" b="1" kern="1200" dirty="0" smtClean="0"/>
            <a:t>Менеджер</a:t>
          </a:r>
          <a:endParaRPr lang="ru-RU" sz="2400" kern="1200" dirty="0"/>
        </a:p>
      </dsp:txBody>
      <dsp:txXfrm>
        <a:off x="3834657" y="3997100"/>
        <a:ext cx="2600670" cy="654047"/>
      </dsp:txXfrm>
    </dsp:sp>
    <dsp:sp modelId="{BA89F784-A014-4F5C-B4E7-AC74B8AD06AC}">
      <dsp:nvSpPr>
        <dsp:cNvPr id="0" name=""/>
        <dsp:cNvSpPr/>
      </dsp:nvSpPr>
      <dsp:spPr>
        <a:xfrm>
          <a:off x="6633089" y="4201719"/>
          <a:ext cx="553580" cy="553580"/>
        </a:xfrm>
        <a:prstGeom prst="ellipse">
          <a:avLst/>
        </a:prstGeom>
        <a:solidFill>
          <a:schemeClr val="accent4">
            <a:tint val="40000"/>
            <a:alpha val="90000"/>
            <a:hueOff val="-3156565"/>
            <a:satOff val="17726"/>
            <a:lumOff val="1126"/>
            <a:alphaOff val="0"/>
          </a:schemeClr>
        </a:solidFill>
        <a:ln w="12700" cap="flat" cmpd="sng" algn="ctr">
          <a:solidFill>
            <a:schemeClr val="accent4">
              <a:tint val="40000"/>
              <a:alpha val="90000"/>
              <a:hueOff val="-3156565"/>
              <a:satOff val="17726"/>
              <a:lumOff val="1126"/>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EB25B67A-B7A5-4A95-B8AA-8F4EBF81030F}">
      <dsp:nvSpPr>
        <dsp:cNvPr id="0" name=""/>
        <dsp:cNvSpPr/>
      </dsp:nvSpPr>
      <dsp:spPr>
        <a:xfrm>
          <a:off x="7664755" y="2744821"/>
          <a:ext cx="3692951" cy="152103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4">
              <a:hueOff val="-4464770"/>
              <a:satOff val="26899"/>
              <a:lumOff val="2156"/>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1590" tIns="64770" rIns="21590" bIns="21590" numCol="1" spcCol="1270" anchor="t" anchorCtr="0">
          <a:noAutofit/>
        </a:bodyPr>
        <a:lstStyle/>
        <a:p>
          <a:pPr marL="171450" lvl="1" indent="-171450" algn="l" defTabSz="755650">
            <a:lnSpc>
              <a:spcPct val="90000"/>
            </a:lnSpc>
            <a:spcBef>
              <a:spcPct val="0"/>
            </a:spcBef>
            <a:spcAft>
              <a:spcPct val="15000"/>
            </a:spcAft>
            <a:buChar char="••"/>
          </a:pPr>
          <a:r>
            <a:rPr lang="ru-RU" sz="1700" kern="1200" smtClean="0"/>
            <a:t>— </a:t>
          </a:r>
          <a:r>
            <a:rPr lang="ru-RU" sz="1700" kern="1200" dirty="0" smtClean="0"/>
            <a:t>помогает тем участникам группы, у которых больше всего работы.</a:t>
          </a:r>
          <a:endParaRPr lang="ru-RU" sz="1700" kern="1200" dirty="0"/>
        </a:p>
      </dsp:txBody>
      <dsp:txXfrm>
        <a:off x="7700395" y="2780461"/>
        <a:ext cx="3621671" cy="1485399"/>
      </dsp:txXfrm>
    </dsp:sp>
    <dsp:sp modelId="{310A18CC-E537-4B50-BBC5-73E3E365B2D0}">
      <dsp:nvSpPr>
        <dsp:cNvPr id="0" name=""/>
        <dsp:cNvSpPr/>
      </dsp:nvSpPr>
      <dsp:spPr>
        <a:xfrm>
          <a:off x="7664755" y="4022500"/>
          <a:ext cx="3692951" cy="654047"/>
        </a:xfrm>
        <a:prstGeom prst="rect">
          <a:avLst/>
        </a:prstGeom>
        <a:gradFill rotWithShape="0">
          <a:gsLst>
            <a:gs pos="0">
              <a:schemeClr val="accent4">
                <a:hueOff val="-4464770"/>
                <a:satOff val="26899"/>
                <a:lumOff val="2156"/>
                <a:alphaOff val="0"/>
                <a:shade val="85000"/>
                <a:satMod val="130000"/>
              </a:schemeClr>
            </a:gs>
            <a:gs pos="34000">
              <a:schemeClr val="accent4">
                <a:hueOff val="-4464770"/>
                <a:satOff val="26899"/>
                <a:lumOff val="2156"/>
                <a:alphaOff val="0"/>
                <a:shade val="87000"/>
                <a:satMod val="125000"/>
              </a:schemeClr>
            </a:gs>
            <a:gs pos="70000">
              <a:schemeClr val="accent4">
                <a:hueOff val="-4464770"/>
                <a:satOff val="26899"/>
                <a:lumOff val="2156"/>
                <a:alphaOff val="0"/>
                <a:tint val="100000"/>
                <a:shade val="90000"/>
                <a:satMod val="130000"/>
              </a:schemeClr>
            </a:gs>
            <a:gs pos="100000">
              <a:schemeClr val="accent4">
                <a:hueOff val="-4464770"/>
                <a:satOff val="26899"/>
                <a:lumOff val="2156"/>
                <a:alphaOff val="0"/>
                <a:tint val="100000"/>
                <a:shade val="100000"/>
                <a:satMod val="110000"/>
              </a:schemeClr>
            </a:gs>
          </a:gsLst>
          <a:path path="circle">
            <a:fillToRect l="100000" t="100000" r="100000" b="100000"/>
          </a:path>
        </a:gradFill>
        <a:ln w="12700" cap="flat" cmpd="sng" algn="ctr">
          <a:solidFill>
            <a:schemeClr val="accent4">
              <a:hueOff val="-4464770"/>
              <a:satOff val="26899"/>
              <a:lumOff val="2156"/>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91440" tIns="0" rIns="30480" bIns="0" numCol="1" spcCol="1270" anchor="ctr" anchorCtr="0">
          <a:noAutofit/>
        </a:bodyPr>
        <a:lstStyle/>
        <a:p>
          <a:pPr lvl="0" algn="l" defTabSz="1066800">
            <a:lnSpc>
              <a:spcPct val="90000"/>
            </a:lnSpc>
            <a:spcBef>
              <a:spcPct val="0"/>
            </a:spcBef>
            <a:spcAft>
              <a:spcPct val="35000"/>
            </a:spcAft>
          </a:pPr>
          <a:r>
            <a:rPr lang="ru-RU" sz="2400" b="1" kern="1200" dirty="0" smtClean="0"/>
            <a:t>Помощник</a:t>
          </a:r>
          <a:endParaRPr lang="ru-RU" sz="2400" kern="1200" dirty="0"/>
        </a:p>
      </dsp:txBody>
      <dsp:txXfrm>
        <a:off x="7664755" y="4022500"/>
        <a:ext cx="2600670" cy="654047"/>
      </dsp:txXfrm>
    </dsp:sp>
    <dsp:sp modelId="{51F4FD49-1845-48EE-8ACC-7AA350C14276}">
      <dsp:nvSpPr>
        <dsp:cNvPr id="0" name=""/>
        <dsp:cNvSpPr/>
      </dsp:nvSpPr>
      <dsp:spPr>
        <a:xfrm>
          <a:off x="10463187" y="4201719"/>
          <a:ext cx="553580" cy="553580"/>
        </a:xfrm>
        <a:prstGeom prst="ellipse">
          <a:avLst/>
        </a:prstGeom>
        <a:solidFill>
          <a:schemeClr val="accent4">
            <a:tint val="40000"/>
            <a:alpha val="90000"/>
            <a:hueOff val="-3945706"/>
            <a:satOff val="22157"/>
            <a:lumOff val="1408"/>
            <a:alphaOff val="0"/>
          </a:schemeClr>
        </a:solidFill>
        <a:ln w="12700" cap="flat" cmpd="sng" algn="ctr">
          <a:solidFill>
            <a:schemeClr val="accent4">
              <a:tint val="40000"/>
              <a:alpha val="90000"/>
              <a:hueOff val="-3945706"/>
              <a:satOff val="22157"/>
              <a:lumOff val="1408"/>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F273B-2438-4F72-A969-ED694D5BAC77}">
      <dsp:nvSpPr>
        <dsp:cNvPr id="0" name=""/>
        <dsp:cNvSpPr/>
      </dsp:nvSpPr>
      <dsp:spPr>
        <a:xfrm>
          <a:off x="589" y="30895"/>
          <a:ext cx="2975863" cy="1026690"/>
        </a:xfrm>
        <a:prstGeom prst="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группам дается одинаковое задание; </a:t>
          </a:r>
          <a:endParaRPr lang="ru-RU" sz="1800" kern="1200" dirty="0"/>
        </a:p>
      </dsp:txBody>
      <dsp:txXfrm>
        <a:off x="589" y="30895"/>
        <a:ext cx="2975863" cy="1026690"/>
      </dsp:txXfrm>
    </dsp:sp>
    <dsp:sp modelId="{1698E425-98C6-479C-81FB-A066221FEC06}">
      <dsp:nvSpPr>
        <dsp:cNvPr id="0" name=""/>
        <dsp:cNvSpPr/>
      </dsp:nvSpPr>
      <dsp:spPr>
        <a:xfrm>
          <a:off x="3147568" y="30895"/>
          <a:ext cx="2975863" cy="1026690"/>
        </a:xfrm>
        <a:prstGeom prst="rect">
          <a:avLst/>
        </a:prstGeom>
        <a:gradFill rotWithShape="0">
          <a:gsLst>
            <a:gs pos="0">
              <a:schemeClr val="accent4">
                <a:hueOff val="-2232385"/>
                <a:satOff val="13449"/>
                <a:lumOff val="1078"/>
                <a:alphaOff val="0"/>
                <a:shade val="85000"/>
                <a:satMod val="130000"/>
              </a:schemeClr>
            </a:gs>
            <a:gs pos="34000">
              <a:schemeClr val="accent4">
                <a:hueOff val="-2232385"/>
                <a:satOff val="13449"/>
                <a:lumOff val="1078"/>
                <a:alphaOff val="0"/>
                <a:shade val="87000"/>
                <a:satMod val="125000"/>
              </a:schemeClr>
            </a:gs>
            <a:gs pos="70000">
              <a:schemeClr val="accent4">
                <a:hueOff val="-2232385"/>
                <a:satOff val="13449"/>
                <a:lumOff val="1078"/>
                <a:alphaOff val="0"/>
                <a:tint val="100000"/>
                <a:shade val="90000"/>
                <a:satMod val="130000"/>
              </a:schemeClr>
            </a:gs>
            <a:gs pos="100000">
              <a:schemeClr val="accent4">
                <a:hueOff val="-2232385"/>
                <a:satOff val="13449"/>
                <a:lumOff val="1078"/>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каждая группа получает свое задание (например, по интересам или уровням); </a:t>
          </a:r>
          <a:endParaRPr lang="ru-RU" sz="1800" kern="1200" dirty="0"/>
        </a:p>
      </dsp:txBody>
      <dsp:txXfrm>
        <a:off x="3147568" y="30895"/>
        <a:ext cx="2975863" cy="1026690"/>
      </dsp:txXfrm>
    </dsp:sp>
    <dsp:sp modelId="{9EC921D5-93AB-49BD-9420-0811D7EC2972}">
      <dsp:nvSpPr>
        <dsp:cNvPr id="0" name=""/>
        <dsp:cNvSpPr/>
      </dsp:nvSpPr>
      <dsp:spPr>
        <a:xfrm>
          <a:off x="6294546" y="30895"/>
          <a:ext cx="2975863" cy="1026690"/>
        </a:xfrm>
        <a:prstGeom prst="rect">
          <a:avLst/>
        </a:prstGeom>
        <a:gradFill rotWithShape="0">
          <a:gsLst>
            <a:gs pos="0">
              <a:schemeClr val="accent4">
                <a:hueOff val="-4464770"/>
                <a:satOff val="26899"/>
                <a:lumOff val="2156"/>
                <a:alphaOff val="0"/>
                <a:shade val="85000"/>
                <a:satMod val="130000"/>
              </a:schemeClr>
            </a:gs>
            <a:gs pos="34000">
              <a:schemeClr val="accent4">
                <a:hueOff val="-4464770"/>
                <a:satOff val="26899"/>
                <a:lumOff val="2156"/>
                <a:alphaOff val="0"/>
                <a:shade val="87000"/>
                <a:satMod val="125000"/>
              </a:schemeClr>
            </a:gs>
            <a:gs pos="70000">
              <a:schemeClr val="accent4">
                <a:hueOff val="-4464770"/>
                <a:satOff val="26899"/>
                <a:lumOff val="2156"/>
                <a:alphaOff val="0"/>
                <a:tint val="100000"/>
                <a:shade val="90000"/>
                <a:satMod val="130000"/>
              </a:schemeClr>
            </a:gs>
            <a:gs pos="100000">
              <a:schemeClr val="accent4">
                <a:hueOff val="-4464770"/>
                <a:satOff val="26899"/>
                <a:lumOff val="2156"/>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группы получают разные задания, но у всего класса есть одна цель</a:t>
          </a:r>
          <a:endParaRPr lang="ru-RU" sz="1800" kern="1200" dirty="0"/>
        </a:p>
      </dsp:txBody>
      <dsp:txXfrm>
        <a:off x="6294546" y="30895"/>
        <a:ext cx="2975863" cy="1026690"/>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DC0202-698D-424C-99CC-BFD3EEF1E92C}">
      <dsp:nvSpPr>
        <dsp:cNvPr id="0" name=""/>
        <dsp:cNvSpPr/>
      </dsp:nvSpPr>
      <dsp:spPr>
        <a:xfrm>
          <a:off x="9494" y="43222"/>
          <a:ext cx="2258264" cy="428371"/>
        </a:xfrm>
        <a:prstGeom prst="roundRect">
          <a:avLst>
            <a:gd name="adj" fmla="val 1000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ru-RU" sz="1500" kern="1200" dirty="0" smtClean="0"/>
            <a:t>Каталог заданий группам</a:t>
          </a:r>
          <a:endParaRPr lang="ru-RU" sz="1500" kern="1200" dirty="0"/>
        </a:p>
      </dsp:txBody>
      <dsp:txXfrm>
        <a:off x="22041" y="55769"/>
        <a:ext cx="2233170" cy="403277"/>
      </dsp:txXfrm>
    </dsp:sp>
    <dsp:sp modelId="{63A57D5C-D92F-4C69-89C8-68619DD14E69}">
      <dsp:nvSpPr>
        <dsp:cNvPr id="0" name=""/>
        <dsp:cNvSpPr/>
      </dsp:nvSpPr>
      <dsp:spPr>
        <a:xfrm>
          <a:off x="235320" y="471594"/>
          <a:ext cx="225826" cy="321278"/>
        </a:xfrm>
        <a:custGeom>
          <a:avLst/>
          <a:gdLst/>
          <a:ahLst/>
          <a:cxnLst/>
          <a:rect l="0" t="0" r="0" b="0"/>
          <a:pathLst>
            <a:path>
              <a:moveTo>
                <a:pt x="0" y="0"/>
              </a:moveTo>
              <a:lnTo>
                <a:pt x="0" y="321278"/>
              </a:lnTo>
              <a:lnTo>
                <a:pt x="225826" y="321278"/>
              </a:lnTo>
            </a:path>
          </a:pathLst>
        </a:custGeom>
        <a:noFill/>
        <a:ln w="12700"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94F51D6-529B-496D-9441-3A96C3FA02AE}">
      <dsp:nvSpPr>
        <dsp:cNvPr id="0" name=""/>
        <dsp:cNvSpPr/>
      </dsp:nvSpPr>
      <dsp:spPr>
        <a:xfrm>
          <a:off x="461147" y="578687"/>
          <a:ext cx="11425025" cy="42837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ru-RU" sz="1200" b="1" kern="1200" dirty="0" smtClean="0"/>
            <a:t>Обсудить цитату </a:t>
          </a:r>
          <a:r>
            <a:rPr lang="ru-RU" sz="1200" kern="1200" dirty="0" smtClean="0"/>
            <a:t>(например, если на истории изучается какой-то деятель, то можно использовать его изречение). </a:t>
          </a:r>
          <a:endParaRPr lang="ru-RU" sz="1200" kern="1200" dirty="0"/>
        </a:p>
      </dsp:txBody>
      <dsp:txXfrm>
        <a:off x="473694" y="591234"/>
        <a:ext cx="11399931" cy="403277"/>
      </dsp:txXfrm>
    </dsp:sp>
    <dsp:sp modelId="{43E2D3D1-3986-4A73-B622-2AD9DBBF878A}">
      <dsp:nvSpPr>
        <dsp:cNvPr id="0" name=""/>
        <dsp:cNvSpPr/>
      </dsp:nvSpPr>
      <dsp:spPr>
        <a:xfrm>
          <a:off x="235320" y="471594"/>
          <a:ext cx="225826" cy="856743"/>
        </a:xfrm>
        <a:custGeom>
          <a:avLst/>
          <a:gdLst/>
          <a:ahLst/>
          <a:cxnLst/>
          <a:rect l="0" t="0" r="0" b="0"/>
          <a:pathLst>
            <a:path>
              <a:moveTo>
                <a:pt x="0" y="0"/>
              </a:moveTo>
              <a:lnTo>
                <a:pt x="0" y="856743"/>
              </a:lnTo>
              <a:lnTo>
                <a:pt x="225826" y="856743"/>
              </a:lnTo>
            </a:path>
          </a:pathLst>
        </a:custGeom>
        <a:noFill/>
        <a:ln w="12700"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01960C0-EE7E-4BA3-B26C-A01AFC8E7CE6}">
      <dsp:nvSpPr>
        <dsp:cNvPr id="0" name=""/>
        <dsp:cNvSpPr/>
      </dsp:nvSpPr>
      <dsp:spPr>
        <a:xfrm>
          <a:off x="461147" y="1114152"/>
          <a:ext cx="11425025" cy="42837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ru-RU" sz="1200" b="1" kern="1200" dirty="0" smtClean="0"/>
            <a:t>Проанализировать кейс </a:t>
          </a:r>
          <a:r>
            <a:rPr lang="ru-RU" sz="1200" kern="1200" dirty="0" smtClean="0"/>
            <a:t>(это может быть один кейс для всех или разные, но похожие; можно дать задание проанализировать ситуа­цию с разных точек зрения). </a:t>
          </a:r>
          <a:endParaRPr lang="ru-RU" sz="1200" kern="1200" dirty="0"/>
        </a:p>
      </dsp:txBody>
      <dsp:txXfrm>
        <a:off x="473694" y="1126699"/>
        <a:ext cx="11399931" cy="403277"/>
      </dsp:txXfrm>
    </dsp:sp>
    <dsp:sp modelId="{A3467FDD-D445-40E9-8041-52D40D1DA17A}">
      <dsp:nvSpPr>
        <dsp:cNvPr id="0" name=""/>
        <dsp:cNvSpPr/>
      </dsp:nvSpPr>
      <dsp:spPr>
        <a:xfrm>
          <a:off x="235320" y="471594"/>
          <a:ext cx="225826" cy="1392208"/>
        </a:xfrm>
        <a:custGeom>
          <a:avLst/>
          <a:gdLst/>
          <a:ahLst/>
          <a:cxnLst/>
          <a:rect l="0" t="0" r="0" b="0"/>
          <a:pathLst>
            <a:path>
              <a:moveTo>
                <a:pt x="0" y="0"/>
              </a:moveTo>
              <a:lnTo>
                <a:pt x="0" y="1392208"/>
              </a:lnTo>
              <a:lnTo>
                <a:pt x="225826" y="1392208"/>
              </a:lnTo>
            </a:path>
          </a:pathLst>
        </a:custGeom>
        <a:noFill/>
        <a:ln w="12700"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AAE4C90-C215-4E16-AB20-FD2575269856}">
      <dsp:nvSpPr>
        <dsp:cNvPr id="0" name=""/>
        <dsp:cNvSpPr/>
      </dsp:nvSpPr>
      <dsp:spPr>
        <a:xfrm>
          <a:off x="461147" y="1649616"/>
          <a:ext cx="11425025" cy="42837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ru-RU" sz="1200" b="1" kern="1200" dirty="0" smtClean="0"/>
            <a:t>Сделать рекламный ролик </a:t>
          </a:r>
          <a:r>
            <a:rPr lang="ru-RU" sz="1200" kern="1200" dirty="0" smtClean="0"/>
            <a:t>(ученики должны придумать и по­том разыграть рекламный ролик (или обсудить с другими общий концепт), который рекламировал бы тему, которую проходит класс. Каждая группа придумывает слоган к ролику). </a:t>
          </a:r>
          <a:endParaRPr lang="ru-RU" sz="1200" kern="1200" dirty="0"/>
        </a:p>
      </dsp:txBody>
      <dsp:txXfrm>
        <a:off x="473694" y="1662163"/>
        <a:ext cx="11399931" cy="403277"/>
      </dsp:txXfrm>
    </dsp:sp>
    <dsp:sp modelId="{852035A1-9FBF-4DBF-96AA-7A18515188AB}">
      <dsp:nvSpPr>
        <dsp:cNvPr id="0" name=""/>
        <dsp:cNvSpPr/>
      </dsp:nvSpPr>
      <dsp:spPr>
        <a:xfrm>
          <a:off x="235320" y="471594"/>
          <a:ext cx="225826" cy="1927673"/>
        </a:xfrm>
        <a:custGeom>
          <a:avLst/>
          <a:gdLst/>
          <a:ahLst/>
          <a:cxnLst/>
          <a:rect l="0" t="0" r="0" b="0"/>
          <a:pathLst>
            <a:path>
              <a:moveTo>
                <a:pt x="0" y="0"/>
              </a:moveTo>
              <a:lnTo>
                <a:pt x="0" y="1927673"/>
              </a:lnTo>
              <a:lnTo>
                <a:pt x="225826" y="1927673"/>
              </a:lnTo>
            </a:path>
          </a:pathLst>
        </a:custGeom>
        <a:noFill/>
        <a:ln w="12700"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11BAA48-1025-4F3C-8DF1-BFF8EF135195}">
      <dsp:nvSpPr>
        <dsp:cNvPr id="0" name=""/>
        <dsp:cNvSpPr/>
      </dsp:nvSpPr>
      <dsp:spPr>
        <a:xfrm>
          <a:off x="461147" y="2185081"/>
          <a:ext cx="11425025" cy="42837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ru-RU" sz="1200" b="1" kern="1200" dirty="0" smtClean="0"/>
            <a:t>Устроить дебаты </a:t>
          </a:r>
          <a:r>
            <a:rPr lang="ru-RU" sz="1200" kern="1200" dirty="0" smtClean="0"/>
            <a:t>— класс разбивается на группы по четыре че­ловека. Учитель задает общую тему для обсуждения. В группе два человека защищают одну точку зрения, еще два — другую. Потом пары меняются ролями. Наконец, каждая группа презентует свои идеи классу. </a:t>
          </a:r>
          <a:endParaRPr lang="ru-RU" sz="1200" kern="1200" dirty="0"/>
        </a:p>
      </dsp:txBody>
      <dsp:txXfrm>
        <a:off x="473694" y="2197628"/>
        <a:ext cx="11399931" cy="403277"/>
      </dsp:txXfrm>
    </dsp:sp>
    <dsp:sp modelId="{8CDDAD01-2096-42C8-9F44-F86030CE7449}">
      <dsp:nvSpPr>
        <dsp:cNvPr id="0" name=""/>
        <dsp:cNvSpPr/>
      </dsp:nvSpPr>
      <dsp:spPr>
        <a:xfrm>
          <a:off x="235320" y="471594"/>
          <a:ext cx="225826" cy="2463137"/>
        </a:xfrm>
        <a:custGeom>
          <a:avLst/>
          <a:gdLst/>
          <a:ahLst/>
          <a:cxnLst/>
          <a:rect l="0" t="0" r="0" b="0"/>
          <a:pathLst>
            <a:path>
              <a:moveTo>
                <a:pt x="0" y="0"/>
              </a:moveTo>
              <a:lnTo>
                <a:pt x="0" y="2463137"/>
              </a:lnTo>
              <a:lnTo>
                <a:pt x="225826" y="2463137"/>
              </a:lnTo>
            </a:path>
          </a:pathLst>
        </a:custGeom>
        <a:noFill/>
        <a:ln w="12700"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D17619C-ECEB-41B6-8107-E8ECFB31C490}">
      <dsp:nvSpPr>
        <dsp:cNvPr id="0" name=""/>
        <dsp:cNvSpPr/>
      </dsp:nvSpPr>
      <dsp:spPr>
        <a:xfrm>
          <a:off x="461147" y="2720546"/>
          <a:ext cx="11425025" cy="42837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ru-RU" sz="1200" b="1" kern="1200" dirty="0" smtClean="0"/>
            <a:t>Обсудить вырезки из газет. </a:t>
          </a:r>
          <a:r>
            <a:rPr lang="ru-RU" sz="1200" kern="1200" dirty="0" smtClean="0"/>
            <a:t>Перед уроком учитель дает задание ученикам найти газеты, журналы, комиксы или распечатать статьи из интернета по теме урока. Потом те, кто принес что-то с собой, делятся своими соображениями насчет темы. Затем желающие могут поделиться своими идеями перед всем классом. Можно раз­местить все на доске и обсудить, что общего между отрывками, как они связаны между собой и с общей темой. </a:t>
          </a:r>
          <a:endParaRPr lang="ru-RU" sz="1200" kern="1200" dirty="0"/>
        </a:p>
      </dsp:txBody>
      <dsp:txXfrm>
        <a:off x="473694" y="2733093"/>
        <a:ext cx="11399931" cy="403277"/>
      </dsp:txXfrm>
    </dsp:sp>
    <dsp:sp modelId="{2D6A1929-B19B-4C26-80F0-69613C37EA05}">
      <dsp:nvSpPr>
        <dsp:cNvPr id="0" name=""/>
        <dsp:cNvSpPr/>
      </dsp:nvSpPr>
      <dsp:spPr>
        <a:xfrm>
          <a:off x="235320" y="471594"/>
          <a:ext cx="225826" cy="2998602"/>
        </a:xfrm>
        <a:custGeom>
          <a:avLst/>
          <a:gdLst/>
          <a:ahLst/>
          <a:cxnLst/>
          <a:rect l="0" t="0" r="0" b="0"/>
          <a:pathLst>
            <a:path>
              <a:moveTo>
                <a:pt x="0" y="0"/>
              </a:moveTo>
              <a:lnTo>
                <a:pt x="0" y="2998602"/>
              </a:lnTo>
              <a:lnTo>
                <a:pt x="225826" y="2998602"/>
              </a:lnTo>
            </a:path>
          </a:pathLst>
        </a:custGeom>
        <a:noFill/>
        <a:ln w="12700"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EDBA9A-51F0-4941-B6C3-D24F6E213B90}">
      <dsp:nvSpPr>
        <dsp:cNvPr id="0" name=""/>
        <dsp:cNvSpPr/>
      </dsp:nvSpPr>
      <dsp:spPr>
        <a:xfrm>
          <a:off x="461147" y="3256011"/>
          <a:ext cx="11425025" cy="42837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ru-RU" sz="1200" b="1" kern="1200" dirty="0" smtClean="0"/>
            <a:t>Придумать тест. </a:t>
          </a:r>
          <a:r>
            <a:rPr lang="ru-RU" sz="1200" kern="1200" dirty="0" smtClean="0"/>
            <a:t>Группе предлагается самой разработать не­большой тест (лучше с вариантами ответа) по пройденной теме. Потом учитель может попросить группы обменяться тестами или использовать лучшие фрагменты на следующем уроке. </a:t>
          </a:r>
          <a:endParaRPr lang="ru-RU" sz="1200" kern="1200" dirty="0"/>
        </a:p>
      </dsp:txBody>
      <dsp:txXfrm>
        <a:off x="473694" y="3268558"/>
        <a:ext cx="11399931" cy="403277"/>
      </dsp:txXfrm>
    </dsp:sp>
    <dsp:sp modelId="{61E596BA-3F6E-4D0D-A457-E93FC5D4DA7E}">
      <dsp:nvSpPr>
        <dsp:cNvPr id="0" name=""/>
        <dsp:cNvSpPr/>
      </dsp:nvSpPr>
      <dsp:spPr>
        <a:xfrm>
          <a:off x="235320" y="471594"/>
          <a:ext cx="225826" cy="3534067"/>
        </a:xfrm>
        <a:custGeom>
          <a:avLst/>
          <a:gdLst/>
          <a:ahLst/>
          <a:cxnLst/>
          <a:rect l="0" t="0" r="0" b="0"/>
          <a:pathLst>
            <a:path>
              <a:moveTo>
                <a:pt x="0" y="0"/>
              </a:moveTo>
              <a:lnTo>
                <a:pt x="0" y="3534067"/>
              </a:lnTo>
              <a:lnTo>
                <a:pt x="225826" y="3534067"/>
              </a:lnTo>
            </a:path>
          </a:pathLst>
        </a:custGeom>
        <a:noFill/>
        <a:ln w="12700"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967BDBC-BE69-4D6E-9F5F-8726D0A6B135}">
      <dsp:nvSpPr>
        <dsp:cNvPr id="0" name=""/>
        <dsp:cNvSpPr/>
      </dsp:nvSpPr>
      <dsp:spPr>
        <a:xfrm>
          <a:off x="461147" y="3791475"/>
          <a:ext cx="11425025" cy="42837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ru-RU" sz="1200" b="1" kern="1200" dirty="0" smtClean="0"/>
            <a:t>Повторить пройденный материал. </a:t>
          </a:r>
          <a:r>
            <a:rPr lang="ru-RU" sz="1200" kern="1200" dirty="0" smtClean="0"/>
            <a:t>Предложите группам обобщить пройденный материал. Можно задать направляющие вопросы: что было основной темой нашего обсуждения? Какие вопросы еще остались? Можно предложить подумать каждому члену группы, какие знания они усвоят на уроке. </a:t>
          </a:r>
          <a:endParaRPr lang="ru-RU" sz="1200" kern="1200" dirty="0"/>
        </a:p>
      </dsp:txBody>
      <dsp:txXfrm>
        <a:off x="473694" y="3804022"/>
        <a:ext cx="11399931" cy="403277"/>
      </dsp:txXfrm>
    </dsp:sp>
    <dsp:sp modelId="{AABA6A3E-2C42-4ACF-A71F-4A36A019A0C6}">
      <dsp:nvSpPr>
        <dsp:cNvPr id="0" name=""/>
        <dsp:cNvSpPr/>
      </dsp:nvSpPr>
      <dsp:spPr>
        <a:xfrm>
          <a:off x="235320" y="471594"/>
          <a:ext cx="225826" cy="4069532"/>
        </a:xfrm>
        <a:custGeom>
          <a:avLst/>
          <a:gdLst/>
          <a:ahLst/>
          <a:cxnLst/>
          <a:rect l="0" t="0" r="0" b="0"/>
          <a:pathLst>
            <a:path>
              <a:moveTo>
                <a:pt x="0" y="0"/>
              </a:moveTo>
              <a:lnTo>
                <a:pt x="0" y="4069532"/>
              </a:lnTo>
              <a:lnTo>
                <a:pt x="225826" y="4069532"/>
              </a:lnTo>
            </a:path>
          </a:pathLst>
        </a:custGeom>
        <a:noFill/>
        <a:ln w="12700"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35A13F8-66FE-4F2D-AAED-2CB59418C165}">
      <dsp:nvSpPr>
        <dsp:cNvPr id="0" name=""/>
        <dsp:cNvSpPr/>
      </dsp:nvSpPr>
      <dsp:spPr>
        <a:xfrm>
          <a:off x="461147" y="4326940"/>
          <a:ext cx="11425025" cy="42837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ru-RU" sz="1200" b="1" kern="1200" dirty="0" smtClean="0"/>
            <a:t>Обсудить написанное </a:t>
          </a:r>
          <a:r>
            <a:rPr lang="ru-RU" sz="1200" kern="1200" dirty="0" smtClean="0"/>
            <a:t>— сначала ученики отвечают на какой-то вопрос в письменной форме. Затем в группе обсуждается написан­ное каждым. </a:t>
          </a:r>
          <a:endParaRPr lang="ru-RU" sz="1200" kern="1200" dirty="0"/>
        </a:p>
      </dsp:txBody>
      <dsp:txXfrm>
        <a:off x="473694" y="4339487"/>
        <a:ext cx="11399931" cy="403277"/>
      </dsp:txXfrm>
    </dsp:sp>
    <dsp:sp modelId="{21622DC0-BC03-4690-A56B-C3EAF4F823F3}">
      <dsp:nvSpPr>
        <dsp:cNvPr id="0" name=""/>
        <dsp:cNvSpPr/>
      </dsp:nvSpPr>
      <dsp:spPr>
        <a:xfrm>
          <a:off x="235320" y="471594"/>
          <a:ext cx="225826" cy="4604996"/>
        </a:xfrm>
        <a:custGeom>
          <a:avLst/>
          <a:gdLst/>
          <a:ahLst/>
          <a:cxnLst/>
          <a:rect l="0" t="0" r="0" b="0"/>
          <a:pathLst>
            <a:path>
              <a:moveTo>
                <a:pt x="0" y="0"/>
              </a:moveTo>
              <a:lnTo>
                <a:pt x="0" y="4604996"/>
              </a:lnTo>
              <a:lnTo>
                <a:pt x="225826" y="4604996"/>
              </a:lnTo>
            </a:path>
          </a:pathLst>
        </a:custGeom>
        <a:noFill/>
        <a:ln w="12700"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1BD9792-38E1-463D-AEB2-492F8F7F999D}">
      <dsp:nvSpPr>
        <dsp:cNvPr id="0" name=""/>
        <dsp:cNvSpPr/>
      </dsp:nvSpPr>
      <dsp:spPr>
        <a:xfrm>
          <a:off x="461147" y="4862405"/>
          <a:ext cx="11425025" cy="42837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ru-RU" sz="1200" b="1" kern="1200" dirty="0" smtClean="0"/>
            <a:t>Придумать вопросы к теме. </a:t>
          </a:r>
          <a:r>
            <a:rPr lang="ru-RU" sz="1200" kern="1200" dirty="0" smtClean="0"/>
            <a:t>Сначала каждый член группы про­думывает интересные вопросы, потом другие члены группы, если знают ответ, обсуждают его. Потом группа выбирает самый инте­ресный вопрос и самый интересный ответ, который обсуждается всем классом.</a:t>
          </a:r>
          <a:endParaRPr lang="ru-RU" sz="1200" kern="1200" dirty="0"/>
        </a:p>
      </dsp:txBody>
      <dsp:txXfrm>
        <a:off x="473694" y="4874952"/>
        <a:ext cx="11399931" cy="4032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996DC-1E98-4C08-BA64-735EACF5F4D9}">
      <dsp:nvSpPr>
        <dsp:cNvPr id="0" name=""/>
        <dsp:cNvSpPr/>
      </dsp:nvSpPr>
      <dsp:spPr>
        <a:xfrm>
          <a:off x="0" y="4996300"/>
          <a:ext cx="12124887" cy="819524"/>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ru-RU" sz="1500" b="1" kern="1200" dirty="0" smtClean="0"/>
            <a:t>«Слепой жребий»</a:t>
          </a:r>
          <a:r>
            <a:rPr lang="ru-RU" sz="1500" kern="1200" dirty="0" smtClean="0"/>
            <a:t>. </a:t>
          </a:r>
          <a:endParaRPr lang="ru-RU" sz="1500" kern="1200" dirty="0"/>
        </a:p>
      </dsp:txBody>
      <dsp:txXfrm>
        <a:off x="0" y="4996300"/>
        <a:ext cx="12124887" cy="442543"/>
      </dsp:txXfrm>
    </dsp:sp>
    <dsp:sp modelId="{B09142E0-66D8-4755-8D1D-19041D1CCC7D}">
      <dsp:nvSpPr>
        <dsp:cNvPr id="0" name=""/>
        <dsp:cNvSpPr/>
      </dsp:nvSpPr>
      <dsp:spPr>
        <a:xfrm>
          <a:off x="0" y="5336575"/>
          <a:ext cx="12124887" cy="548737"/>
        </a:xfrm>
        <a:prstGeom prst="rect">
          <a:avLst/>
        </a:prstGeom>
        <a:solidFill>
          <a:schemeClr val="accent4">
            <a:alpha val="90000"/>
            <a:tint val="40000"/>
            <a:hueOff val="0"/>
            <a:satOff val="0"/>
            <a:lumOff val="0"/>
            <a:alphaOff val="0"/>
          </a:schemeClr>
        </a:solidFill>
        <a:ln w="15875"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ts val="0"/>
            </a:spcAft>
          </a:pPr>
          <a:r>
            <a:rPr lang="ru-RU" sz="1200" kern="1200" dirty="0" smtClean="0"/>
            <a:t>Учитель при вызове учеников ориентируется не на количество оценок в журнале, а на случайный жребий. Например, называет ряд случайных чисел и математические действия и просит нескольких человек подсчитать. Получившееся число — это номер человека по журналу, который должен отвечать («Дети, первое число 5, умножьте его на 4, прибавьте 12. Сколько получилось?.. 32. Так, у нас в классе меньше учеников, поэтому умножьте первую и вторую цифру в числе. </a:t>
          </a:r>
          <a:r>
            <a:rPr lang="en-US" sz="1200" kern="1200" dirty="0" err="1" smtClean="0"/>
            <a:t>Итак</a:t>
          </a:r>
          <a:r>
            <a:rPr lang="en-US" sz="1200" kern="1200" dirty="0" smtClean="0"/>
            <a:t>, к </a:t>
          </a:r>
          <a:r>
            <a:rPr lang="en-US" sz="1200" kern="1200" dirty="0" err="1" smtClean="0"/>
            <a:t>доске</a:t>
          </a:r>
          <a:r>
            <a:rPr lang="en-US" sz="1200" kern="1200" dirty="0" smtClean="0"/>
            <a:t> </a:t>
          </a:r>
          <a:r>
            <a:rPr lang="en-US" sz="1200" kern="1200" dirty="0" err="1" smtClean="0"/>
            <a:t>пойдет</a:t>
          </a:r>
          <a:r>
            <a:rPr lang="en-US" sz="1200" kern="1200" dirty="0" smtClean="0"/>
            <a:t> 6-й </a:t>
          </a:r>
          <a:r>
            <a:rPr lang="en-US" sz="1200" kern="1200" dirty="0" err="1" smtClean="0"/>
            <a:t>номер</a:t>
          </a:r>
          <a:r>
            <a:rPr lang="en-US" sz="1200" kern="1200" dirty="0" smtClean="0"/>
            <a:t> </a:t>
          </a:r>
          <a:r>
            <a:rPr lang="en-US" sz="1200" kern="1200" dirty="0" err="1" smtClean="0"/>
            <a:t>по</a:t>
          </a:r>
          <a:r>
            <a:rPr lang="en-US" sz="1200" kern="1200" dirty="0" smtClean="0"/>
            <a:t> </a:t>
          </a:r>
          <a:r>
            <a:rPr lang="en-US" sz="1200" kern="1200" dirty="0" err="1" smtClean="0"/>
            <a:t>журналу</a:t>
          </a:r>
          <a:r>
            <a:rPr lang="en-US" sz="1200" kern="1200" dirty="0" smtClean="0"/>
            <a:t>, </a:t>
          </a:r>
          <a:r>
            <a:rPr lang="en-US" sz="1200" kern="1200" dirty="0" err="1" smtClean="0"/>
            <a:t>это</a:t>
          </a:r>
          <a:r>
            <a:rPr lang="en-US" sz="1200" kern="1200" dirty="0" smtClean="0"/>
            <a:t> …»)</a:t>
          </a:r>
          <a:endParaRPr lang="ru-RU" sz="1200" kern="1200" dirty="0"/>
        </a:p>
      </dsp:txBody>
      <dsp:txXfrm>
        <a:off x="0" y="5336575"/>
        <a:ext cx="12124887" cy="548737"/>
      </dsp:txXfrm>
    </dsp:sp>
    <dsp:sp modelId="{2C982AA0-7D8C-4744-8536-FBBA951FC3A3}">
      <dsp:nvSpPr>
        <dsp:cNvPr id="0" name=""/>
        <dsp:cNvSpPr/>
      </dsp:nvSpPr>
      <dsp:spPr>
        <a:xfrm rot="10800000">
          <a:off x="0" y="3748165"/>
          <a:ext cx="12124887" cy="1260428"/>
        </a:xfrm>
        <a:prstGeom prst="upArrowCallou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ru-RU" sz="1500" b="1" kern="1200" dirty="0" smtClean="0"/>
            <a:t>Опрос шепотом</a:t>
          </a:r>
          <a:r>
            <a:rPr lang="ru-RU" sz="1500" kern="1200" dirty="0" smtClean="0"/>
            <a:t>. </a:t>
          </a:r>
          <a:endParaRPr lang="ru-RU" sz="1500" kern="1200" dirty="0"/>
        </a:p>
      </dsp:txBody>
      <dsp:txXfrm rot="-10800000">
        <a:off x="0" y="3748165"/>
        <a:ext cx="12124887" cy="442410"/>
      </dsp:txXfrm>
    </dsp:sp>
    <dsp:sp modelId="{83D18636-0712-452D-89D4-ADF5AD79A66F}">
      <dsp:nvSpPr>
        <dsp:cNvPr id="0" name=""/>
        <dsp:cNvSpPr/>
      </dsp:nvSpPr>
      <dsp:spPr>
        <a:xfrm>
          <a:off x="0" y="4111981"/>
          <a:ext cx="12124887" cy="534055"/>
        </a:xfrm>
        <a:prstGeom prst="rect">
          <a:avLst/>
        </a:prstGeom>
        <a:solidFill>
          <a:schemeClr val="accent4">
            <a:alpha val="90000"/>
            <a:tint val="40000"/>
            <a:hueOff val="0"/>
            <a:satOff val="0"/>
            <a:lumOff val="0"/>
            <a:alphaOff val="0"/>
          </a:schemeClr>
        </a:solidFill>
        <a:ln w="15875"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ru-RU" sz="1400" kern="1200" smtClean="0"/>
            <a:t>Если </a:t>
          </a:r>
          <a:r>
            <a:rPr lang="ru-RU" sz="1400" kern="1200" dirty="0" smtClean="0"/>
            <a:t>учителю нужно довольно продолжительное время на опрос одного ученика, другим в то же время предлагается письменное задание. С вызванным учеником педагог говорит полушепотом, чтобы не мешать остальным.</a:t>
          </a:r>
          <a:endParaRPr lang="ru-RU" sz="1400" kern="1200" dirty="0"/>
        </a:p>
      </dsp:txBody>
      <dsp:txXfrm>
        <a:off x="0" y="4111981"/>
        <a:ext cx="12124887" cy="534055"/>
      </dsp:txXfrm>
    </dsp:sp>
    <dsp:sp modelId="{34A6AEF1-8DEC-44F2-A61B-E64A7BDFD5F5}">
      <dsp:nvSpPr>
        <dsp:cNvPr id="0" name=""/>
        <dsp:cNvSpPr/>
      </dsp:nvSpPr>
      <dsp:spPr>
        <a:xfrm rot="10800000">
          <a:off x="0" y="2500030"/>
          <a:ext cx="12124887" cy="1260428"/>
        </a:xfrm>
        <a:prstGeom prst="upArrowCallou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ru-RU" sz="1500" b="1" kern="1200" dirty="0" smtClean="0"/>
            <a:t>Опрос по цепочке</a:t>
          </a:r>
          <a:r>
            <a:rPr lang="ru-RU" sz="1500" kern="1200" dirty="0" smtClean="0"/>
            <a:t>. </a:t>
          </a:r>
          <a:endParaRPr lang="ru-RU" sz="1500" kern="1200" dirty="0"/>
        </a:p>
      </dsp:txBody>
      <dsp:txXfrm rot="-10800000">
        <a:off x="0" y="2500030"/>
        <a:ext cx="12124887" cy="442410"/>
      </dsp:txXfrm>
    </dsp:sp>
    <dsp:sp modelId="{F9CBFB1D-6F27-4547-9CB2-F53B40690F9D}">
      <dsp:nvSpPr>
        <dsp:cNvPr id="0" name=""/>
        <dsp:cNvSpPr/>
      </dsp:nvSpPr>
      <dsp:spPr>
        <a:xfrm>
          <a:off x="0" y="2863846"/>
          <a:ext cx="12124887" cy="534055"/>
        </a:xfrm>
        <a:prstGeom prst="rect">
          <a:avLst/>
        </a:prstGeom>
        <a:solidFill>
          <a:schemeClr val="accent4">
            <a:alpha val="90000"/>
            <a:tint val="40000"/>
            <a:hueOff val="0"/>
            <a:satOff val="0"/>
            <a:lumOff val="0"/>
            <a:alphaOff val="0"/>
          </a:schemeClr>
        </a:solidFill>
        <a:ln w="15875"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ru-RU" sz="1400" kern="1200" smtClean="0"/>
            <a:t>Учитель </a:t>
          </a:r>
          <a:r>
            <a:rPr lang="ru-RU" sz="1400" kern="1200" dirty="0" smtClean="0"/>
            <a:t>может попросить отвечающего ученика прерваться в любой момент и предложить другому ученику закончить мысль.</a:t>
          </a:r>
          <a:endParaRPr lang="ru-RU" sz="1400" kern="1200" dirty="0"/>
        </a:p>
      </dsp:txBody>
      <dsp:txXfrm>
        <a:off x="0" y="2863846"/>
        <a:ext cx="12124887" cy="534055"/>
      </dsp:txXfrm>
    </dsp:sp>
    <dsp:sp modelId="{33AAA1A8-4BA1-4017-B49D-0327522D0DB7}">
      <dsp:nvSpPr>
        <dsp:cNvPr id="0" name=""/>
        <dsp:cNvSpPr/>
      </dsp:nvSpPr>
      <dsp:spPr>
        <a:xfrm rot="10800000">
          <a:off x="0" y="1251894"/>
          <a:ext cx="12124887" cy="1260428"/>
        </a:xfrm>
        <a:prstGeom prst="upArrowCallou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ru-RU" sz="1500" b="1" kern="1200" dirty="0" smtClean="0"/>
            <a:t>Ответ хором</a:t>
          </a:r>
          <a:endParaRPr lang="ru-RU" sz="1500" kern="1200" dirty="0"/>
        </a:p>
      </dsp:txBody>
      <dsp:txXfrm rot="-10800000">
        <a:off x="0" y="1251894"/>
        <a:ext cx="12124887" cy="442410"/>
      </dsp:txXfrm>
    </dsp:sp>
    <dsp:sp modelId="{055E0F35-7925-46FF-9D91-D49257DA5C67}">
      <dsp:nvSpPr>
        <dsp:cNvPr id="0" name=""/>
        <dsp:cNvSpPr/>
      </dsp:nvSpPr>
      <dsp:spPr>
        <a:xfrm>
          <a:off x="0" y="1615711"/>
          <a:ext cx="12124887" cy="534055"/>
        </a:xfrm>
        <a:prstGeom prst="rect">
          <a:avLst/>
        </a:prstGeom>
        <a:solidFill>
          <a:schemeClr val="accent4">
            <a:alpha val="90000"/>
            <a:tint val="40000"/>
            <a:hueOff val="0"/>
            <a:satOff val="0"/>
            <a:lumOff val="0"/>
            <a:alphaOff val="0"/>
          </a:schemeClr>
        </a:solidFill>
        <a:ln w="15875"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ru-RU" sz="1400" kern="1200" smtClean="0"/>
            <a:t>— </a:t>
          </a:r>
          <a:r>
            <a:rPr lang="ru-RU" sz="1400" kern="1200" dirty="0" smtClean="0"/>
            <a:t>на вопрос учителя должен отвечать весь класс (именно весь, без исключения!). Эта техника хороша для несложных вопросов, для проверки домашнего задания, для закрытых вопросов, на которые можно ответить «да» или «нет». </a:t>
          </a:r>
          <a:r>
            <a:rPr lang="ru-RU" sz="1400" kern="1200" smtClean="0"/>
            <a:t>Учитель может дать сигнал (словами или жестом), чтобы дети не отвечали сразу, а через несколько секунд размышления. </a:t>
          </a:r>
          <a:r>
            <a:rPr lang="ru-RU" sz="1400" kern="1200" dirty="0" smtClean="0"/>
            <a:t>Это делает урок более энергичным, а детей более вовлеченными.</a:t>
          </a:r>
          <a:endParaRPr lang="ru-RU" sz="1400" kern="1200" dirty="0"/>
        </a:p>
      </dsp:txBody>
      <dsp:txXfrm>
        <a:off x="0" y="1615711"/>
        <a:ext cx="12124887" cy="534055"/>
      </dsp:txXfrm>
    </dsp:sp>
    <dsp:sp modelId="{7D1ACF4F-16A9-42A8-92ED-9BCFF294AD77}">
      <dsp:nvSpPr>
        <dsp:cNvPr id="0" name=""/>
        <dsp:cNvSpPr/>
      </dsp:nvSpPr>
      <dsp:spPr>
        <a:xfrm rot="10800000">
          <a:off x="0" y="3759"/>
          <a:ext cx="12124887" cy="1260428"/>
        </a:xfrm>
        <a:prstGeom prst="upArrowCallou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ru-RU" sz="1500" b="1" kern="1200" dirty="0" smtClean="0"/>
            <a:t>Холодный </a:t>
          </a:r>
          <a:r>
            <a:rPr lang="ru-RU" sz="1500" b="1" kern="1200" dirty="0" err="1" smtClean="0"/>
            <a:t>обзвон</a:t>
          </a:r>
          <a:endParaRPr lang="ru-RU" sz="1500" kern="1200" dirty="0"/>
        </a:p>
      </dsp:txBody>
      <dsp:txXfrm rot="-10800000">
        <a:off x="0" y="3759"/>
        <a:ext cx="12124887" cy="442410"/>
      </dsp:txXfrm>
    </dsp:sp>
    <dsp:sp modelId="{A2050F74-C5E8-4BDF-8BC3-160106C3CB91}">
      <dsp:nvSpPr>
        <dsp:cNvPr id="0" name=""/>
        <dsp:cNvSpPr/>
      </dsp:nvSpPr>
      <dsp:spPr>
        <a:xfrm>
          <a:off x="0" y="367575"/>
          <a:ext cx="12124887" cy="534055"/>
        </a:xfrm>
        <a:prstGeom prst="rect">
          <a:avLst/>
        </a:prstGeom>
        <a:solidFill>
          <a:schemeClr val="accent4">
            <a:alpha val="90000"/>
            <a:tint val="40000"/>
            <a:hueOff val="0"/>
            <a:satOff val="0"/>
            <a:lumOff val="0"/>
            <a:alphaOff val="0"/>
          </a:schemeClr>
        </a:solidFill>
        <a:ln w="15875"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ru-RU" sz="1400" kern="1200" smtClean="0"/>
            <a:t>— стратегия заключается в том, чтобы вызывать на уроке не только тех, кто поднимает руку, но скорее тех, кому достается мало времени. </a:t>
          </a:r>
          <a:r>
            <a:rPr lang="ru-RU" sz="1400" kern="1200" dirty="0" smtClean="0"/>
            <a:t>Так эти ученики будут постоянно готовы к тому, что им нужно активно участвовать в уроке*.</a:t>
          </a:r>
          <a:endParaRPr lang="ru-RU" sz="1400" kern="1200" dirty="0"/>
        </a:p>
      </dsp:txBody>
      <dsp:txXfrm>
        <a:off x="0" y="367575"/>
        <a:ext cx="12124887" cy="5340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4CD08C-494E-4DA7-9EC9-14E703C73DCF}">
      <dsp:nvSpPr>
        <dsp:cNvPr id="0" name=""/>
        <dsp:cNvSpPr/>
      </dsp:nvSpPr>
      <dsp:spPr>
        <a:xfrm>
          <a:off x="0" y="27066"/>
          <a:ext cx="11248571" cy="575639"/>
        </a:xfrm>
        <a:prstGeom prst="roundRect">
          <a:avLst/>
        </a:prstGeom>
        <a:solidFill>
          <a:schemeClr val="accent2"/>
        </a:solidFill>
        <a:ln w="15875"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ru-RU" sz="2400" b="1" kern="1200" dirty="0" smtClean="0"/>
            <a:t>Проблема. </a:t>
          </a:r>
          <a:endParaRPr lang="ru-RU" sz="2400" kern="1200" dirty="0"/>
        </a:p>
      </dsp:txBody>
      <dsp:txXfrm>
        <a:off x="28100" y="55166"/>
        <a:ext cx="11192371" cy="519439"/>
      </dsp:txXfrm>
    </dsp:sp>
    <dsp:sp modelId="{FEF6A355-D840-42C1-B35A-57A7AEDF8E5A}">
      <dsp:nvSpPr>
        <dsp:cNvPr id="0" name=""/>
        <dsp:cNvSpPr/>
      </dsp:nvSpPr>
      <dsp:spPr>
        <a:xfrm>
          <a:off x="0" y="602706"/>
          <a:ext cx="11248571" cy="114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7142" tIns="30480" rIns="170688" bIns="30480" numCol="1" spcCol="1270" anchor="t" anchorCtr="0">
          <a:noAutofit/>
        </a:bodyPr>
        <a:lstStyle/>
        <a:p>
          <a:pPr marL="171450" lvl="1" indent="-171450" algn="just" defTabSz="844550">
            <a:lnSpc>
              <a:spcPct val="90000"/>
            </a:lnSpc>
            <a:spcBef>
              <a:spcPct val="0"/>
            </a:spcBef>
            <a:spcAft>
              <a:spcPct val="20000"/>
            </a:spcAft>
            <a:buChar char="••"/>
          </a:pPr>
          <a:r>
            <a:rPr lang="ru-RU" sz="1900" kern="1200" smtClean="0"/>
            <a:t>Частая ошибка начинающих учителей — задать вопрос и при малейшем промедлении ученика сразу же переадресовать вопрос другому. </a:t>
          </a:r>
          <a:r>
            <a:rPr lang="ru-RU" sz="1900" kern="1200" dirty="0" smtClean="0"/>
            <a:t>Школьнику (без разницы, сильному или слабому) часто нужно время, чтобы собраться с мыслями и сформулировать ответ. Если учитель постоянно лишает учащегося права голоса, то это может </a:t>
          </a:r>
          <a:r>
            <a:rPr lang="ru-RU" sz="1900" kern="1200" dirty="0" err="1" smtClean="0"/>
            <a:t>демотивировать</a:t>
          </a:r>
          <a:r>
            <a:rPr lang="ru-RU" sz="1900" kern="1200" dirty="0" smtClean="0"/>
            <a:t> и снизить самооценку. </a:t>
          </a:r>
          <a:endParaRPr lang="ru-RU" sz="1900" kern="1200" dirty="0"/>
        </a:p>
      </dsp:txBody>
      <dsp:txXfrm>
        <a:off x="0" y="602706"/>
        <a:ext cx="11248571" cy="1142640"/>
      </dsp:txXfrm>
    </dsp:sp>
    <dsp:sp modelId="{6BD61FE3-8155-440A-B93A-2E086E7CD622}">
      <dsp:nvSpPr>
        <dsp:cNvPr id="0" name=""/>
        <dsp:cNvSpPr/>
      </dsp:nvSpPr>
      <dsp:spPr>
        <a:xfrm>
          <a:off x="0" y="1745346"/>
          <a:ext cx="11248571" cy="5756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ru-RU" sz="2400" kern="1200" dirty="0" smtClean="0"/>
            <a:t>Похожая ситуация:</a:t>
          </a:r>
          <a:endParaRPr lang="ru-RU" sz="2400" kern="1200" dirty="0"/>
        </a:p>
      </dsp:txBody>
      <dsp:txXfrm>
        <a:off x="28100" y="1773446"/>
        <a:ext cx="11192371" cy="519439"/>
      </dsp:txXfrm>
    </dsp:sp>
    <dsp:sp modelId="{A5C43835-825C-4DB7-B90D-9AAFFE11A959}">
      <dsp:nvSpPr>
        <dsp:cNvPr id="0" name=""/>
        <dsp:cNvSpPr/>
      </dsp:nvSpPr>
      <dsp:spPr>
        <a:xfrm>
          <a:off x="0" y="2320986"/>
          <a:ext cx="11248571" cy="114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7142" tIns="30480" rIns="170688" bIns="30480" numCol="1" spcCol="1270" anchor="t" anchorCtr="0">
          <a:noAutofit/>
        </a:bodyPr>
        <a:lstStyle/>
        <a:p>
          <a:pPr marL="171450" lvl="1" indent="-171450" algn="just" defTabSz="844550">
            <a:lnSpc>
              <a:spcPct val="90000"/>
            </a:lnSpc>
            <a:spcBef>
              <a:spcPct val="0"/>
            </a:spcBef>
            <a:spcAft>
              <a:spcPct val="20000"/>
            </a:spcAft>
            <a:buChar char="••"/>
          </a:pPr>
          <a:r>
            <a:rPr lang="ru-RU" sz="1900" kern="1200" smtClean="0"/>
            <a:t>педагог </a:t>
          </a:r>
          <a:r>
            <a:rPr lang="ru-RU" sz="1900" kern="1200" dirty="0" smtClean="0"/>
            <a:t>адресует вопрос классу, через две секунды руку поднимает один отличник, еще через пару мгнове­ний поднимается еще пара рук. Пока ответ придет в голову более медленным ученикам, педагог теряет терпение и вызывает только сильных. В итоге на всех уроках действующие лица одни и те же. </a:t>
          </a:r>
          <a:endParaRPr lang="ru-RU" sz="1900" kern="1200" dirty="0"/>
        </a:p>
      </dsp:txBody>
      <dsp:txXfrm>
        <a:off x="0" y="2320986"/>
        <a:ext cx="11248571" cy="1142640"/>
      </dsp:txXfrm>
    </dsp:sp>
    <dsp:sp modelId="{C4B62CD9-A30C-4AF1-B303-E2999A9A8EDB}">
      <dsp:nvSpPr>
        <dsp:cNvPr id="0" name=""/>
        <dsp:cNvSpPr/>
      </dsp:nvSpPr>
      <dsp:spPr>
        <a:xfrm>
          <a:off x="0" y="3463626"/>
          <a:ext cx="11248571" cy="5756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ru-RU" sz="2400" b="1" kern="1200" dirty="0" smtClean="0"/>
            <a:t>Возможные решения </a:t>
          </a:r>
          <a:endParaRPr lang="ru-RU" sz="2400" kern="1200" dirty="0"/>
        </a:p>
      </dsp:txBody>
      <dsp:txXfrm>
        <a:off x="28100" y="3491726"/>
        <a:ext cx="11192371" cy="519439"/>
      </dsp:txXfrm>
    </dsp:sp>
    <dsp:sp modelId="{0FE34F03-AF2D-4E9F-812D-64187F2DD331}">
      <dsp:nvSpPr>
        <dsp:cNvPr id="0" name=""/>
        <dsp:cNvSpPr/>
      </dsp:nvSpPr>
      <dsp:spPr>
        <a:xfrm>
          <a:off x="0" y="4039266"/>
          <a:ext cx="11248571" cy="1391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7142" tIns="30480" rIns="170688" bIns="30480" numCol="1" spcCol="1270" anchor="t" anchorCtr="0">
          <a:noAutofit/>
        </a:bodyPr>
        <a:lstStyle/>
        <a:p>
          <a:pPr marL="171450" lvl="1" indent="-171450" algn="just" defTabSz="844550">
            <a:lnSpc>
              <a:spcPct val="90000"/>
            </a:lnSpc>
            <a:spcBef>
              <a:spcPct val="0"/>
            </a:spcBef>
            <a:spcAft>
              <a:spcPct val="20000"/>
            </a:spcAft>
            <a:buChar char="••"/>
          </a:pPr>
          <a:r>
            <a:rPr lang="ru-RU" sz="1900" kern="1200" dirty="0" smtClean="0"/>
            <a:t>Решение довольно простое — выдержать достаточную паузу. Обычно учитель ожидает ответ в течение секунды, еще через полто­ры секунды в случае паузы реагирует на ошибку. Учителю рекомен­дуется подождать не менее 5–6 секунд для размышления ученика, прежде чем задавать наводящие вопросы или переадресовывать задачу. Хотя есть и другая рекомендация: если вопрос более-менее сложный, выдерживать паузу в 20–30 секунд.</a:t>
          </a:r>
          <a:endParaRPr lang="ru-RU" sz="1900" kern="1200" dirty="0"/>
        </a:p>
      </dsp:txBody>
      <dsp:txXfrm>
        <a:off x="0" y="4039266"/>
        <a:ext cx="11248571" cy="13910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D8EEA-C038-4DC1-9B5F-4C8967C8FE13}">
      <dsp:nvSpPr>
        <dsp:cNvPr id="0" name=""/>
        <dsp:cNvSpPr/>
      </dsp:nvSpPr>
      <dsp:spPr>
        <a:xfrm>
          <a:off x="0" y="291767"/>
          <a:ext cx="11350171" cy="17860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0899" tIns="374904" rIns="880899" bIns="128016" numCol="1" spcCol="1270" anchor="t" anchorCtr="0">
          <a:noAutofit/>
        </a:bodyPr>
        <a:lstStyle/>
        <a:p>
          <a:pPr marL="171450" lvl="1" indent="-171450" algn="just" defTabSz="800100">
            <a:lnSpc>
              <a:spcPct val="90000"/>
            </a:lnSpc>
            <a:spcBef>
              <a:spcPct val="0"/>
            </a:spcBef>
            <a:spcAft>
              <a:spcPct val="15000"/>
            </a:spcAft>
            <a:buChar char="••"/>
          </a:pPr>
          <a:r>
            <a:rPr lang="ru-RU" sz="1800" kern="1200" dirty="0" smtClean="0"/>
            <a:t>Одна опытная учительница рассказывала, что каждый год получает от старшеклассников обратную связь: на листочках уче­ники пишут, что было хорошо и не очень на уроках. Она поделилась, что в этот год ее больше всего задели не положительные отзывы, а фраза одной не самой сильной девочки: </a:t>
          </a:r>
          <a:r>
            <a:rPr lang="ru-RU" sz="1800" i="1" kern="1200" dirty="0" smtClean="0"/>
            <a:t>«Мне не хватало ваших глаз»… </a:t>
          </a:r>
          <a:r>
            <a:rPr lang="ru-RU" sz="1800" kern="1200" dirty="0" smtClean="0"/>
            <a:t>Часто более слабым (или просто не самым ярким, тихим ученикам) не хватает персонального внимания учителя.</a:t>
          </a:r>
          <a:endParaRPr lang="ru-RU" sz="1800" kern="1200" dirty="0"/>
        </a:p>
      </dsp:txBody>
      <dsp:txXfrm>
        <a:off x="0" y="291767"/>
        <a:ext cx="11350171" cy="1786050"/>
      </dsp:txXfrm>
    </dsp:sp>
    <dsp:sp modelId="{F0A54296-BF05-43E5-9002-48126D1DFD45}">
      <dsp:nvSpPr>
        <dsp:cNvPr id="0" name=""/>
        <dsp:cNvSpPr/>
      </dsp:nvSpPr>
      <dsp:spPr>
        <a:xfrm>
          <a:off x="567508" y="26087"/>
          <a:ext cx="7945119" cy="531360"/>
        </a:xfrm>
        <a:prstGeom prst="roundRect">
          <a:avLst/>
        </a:prstGeom>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2"/>
        </a:lnRef>
        <a:fillRef idx="3">
          <a:schemeClr val="accent2"/>
        </a:fillRef>
        <a:effectRef idx="3">
          <a:schemeClr val="accent2"/>
        </a:effectRef>
        <a:fontRef idx="minor">
          <a:schemeClr val="lt1"/>
        </a:fontRef>
      </dsp:style>
      <dsp:txBody>
        <a:bodyPr spcFirstLastPara="0" vert="horz" wrap="square" lIns="300307" tIns="0" rIns="300307" bIns="0" numCol="1" spcCol="1270" anchor="ctr" anchorCtr="0">
          <a:noAutofit/>
        </a:bodyPr>
        <a:lstStyle/>
        <a:p>
          <a:pPr lvl="0" algn="just" defTabSz="800100">
            <a:lnSpc>
              <a:spcPct val="90000"/>
            </a:lnSpc>
            <a:spcBef>
              <a:spcPct val="0"/>
            </a:spcBef>
            <a:spcAft>
              <a:spcPct val="35000"/>
            </a:spcAft>
          </a:pPr>
          <a:r>
            <a:rPr lang="ru-RU" sz="1800" b="1" kern="1200" dirty="0" smtClean="0"/>
            <a:t>Проблема. </a:t>
          </a:r>
          <a:endParaRPr lang="ru-RU" sz="1800" kern="1200" dirty="0"/>
        </a:p>
      </dsp:txBody>
      <dsp:txXfrm>
        <a:off x="593447" y="52026"/>
        <a:ext cx="7893241" cy="479482"/>
      </dsp:txXfrm>
    </dsp:sp>
    <dsp:sp modelId="{CE1AAFC8-8897-4D74-AB68-D3CC457378C1}">
      <dsp:nvSpPr>
        <dsp:cNvPr id="0" name=""/>
        <dsp:cNvSpPr/>
      </dsp:nvSpPr>
      <dsp:spPr>
        <a:xfrm>
          <a:off x="0" y="2440697"/>
          <a:ext cx="11350171" cy="30051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0899" tIns="374904" rIns="880899" bIns="128016" numCol="1" spcCol="1270" anchor="t" anchorCtr="0">
          <a:noAutofit/>
        </a:bodyPr>
        <a:lstStyle/>
        <a:p>
          <a:pPr marL="171450" lvl="1" indent="-171450" algn="just" defTabSz="800100">
            <a:lnSpc>
              <a:spcPct val="90000"/>
            </a:lnSpc>
            <a:spcBef>
              <a:spcPct val="0"/>
            </a:spcBef>
            <a:spcAft>
              <a:spcPct val="15000"/>
            </a:spcAft>
            <a:buChar char="••"/>
          </a:pPr>
          <a:r>
            <a:rPr lang="ru-RU" sz="1800" kern="1200" dirty="0" smtClean="0"/>
            <a:t>Перед уроком было бы нелишним подумать о двух-трех учениках, которым учитель может целенаправленно уделить чуть больше времени, чем обычно. </a:t>
          </a:r>
          <a:endParaRPr lang="ru-RU" sz="1800" kern="1200" dirty="0"/>
        </a:p>
        <a:p>
          <a:pPr marL="171450" lvl="1" indent="-171450" algn="just" defTabSz="800100">
            <a:lnSpc>
              <a:spcPct val="90000"/>
            </a:lnSpc>
            <a:spcBef>
              <a:spcPct val="0"/>
            </a:spcBef>
            <a:spcAft>
              <a:spcPct val="15000"/>
            </a:spcAft>
            <a:buChar char="••"/>
          </a:pPr>
          <a:r>
            <a:rPr lang="ru-RU" sz="1800" kern="1200" smtClean="0"/>
            <a:t>Какой может быть помощь педагога ученику на уроке? </a:t>
          </a:r>
          <a:endParaRPr lang="ru-RU" sz="1800" kern="1200"/>
        </a:p>
        <a:p>
          <a:pPr marL="171450" lvl="1" indent="-171450" algn="just" defTabSz="800100">
            <a:lnSpc>
              <a:spcPct val="90000"/>
            </a:lnSpc>
            <a:spcBef>
              <a:spcPct val="0"/>
            </a:spcBef>
            <a:spcAft>
              <a:spcPct val="15000"/>
            </a:spcAft>
            <a:buChar char="••"/>
          </a:pPr>
          <a:r>
            <a:rPr lang="ru-RU" sz="1800" kern="1200" smtClean="0"/>
            <a:t>Она может быть по запросу ученика или по инициативе учителя. </a:t>
          </a:r>
          <a:endParaRPr lang="ru-RU" sz="1800" kern="1200"/>
        </a:p>
        <a:p>
          <a:pPr marL="171450" lvl="1" indent="-171450" algn="just" defTabSz="800100">
            <a:lnSpc>
              <a:spcPct val="90000"/>
            </a:lnSpc>
            <a:spcBef>
              <a:spcPct val="0"/>
            </a:spcBef>
            <a:spcAft>
              <a:spcPct val="15000"/>
            </a:spcAft>
            <a:buChar char="••"/>
          </a:pPr>
          <a:r>
            <a:rPr lang="ru-RU" sz="1800" kern="1200" smtClean="0"/>
            <a:t>Иметь краткую или развернутую форму. </a:t>
          </a:r>
          <a:endParaRPr lang="ru-RU" sz="1800" kern="1200"/>
        </a:p>
        <a:p>
          <a:pPr marL="171450" lvl="1" indent="-171450" algn="just" defTabSz="800100">
            <a:lnSpc>
              <a:spcPct val="90000"/>
            </a:lnSpc>
            <a:spcBef>
              <a:spcPct val="0"/>
            </a:spcBef>
            <a:spcAft>
              <a:spcPct val="15000"/>
            </a:spcAft>
            <a:buChar char="••"/>
          </a:pPr>
          <a:r>
            <a:rPr lang="ru-RU" sz="1800" kern="1200" smtClean="0"/>
            <a:t>Быть конкретной, словесной или даже невербальной. Например, педагог может находиться неподалеку от ученика, который вы­полняет задание, таким образом показывая готовность помочь. </a:t>
          </a:r>
          <a:endParaRPr lang="ru-RU" sz="1800" kern="1200"/>
        </a:p>
        <a:p>
          <a:pPr marL="171450" lvl="1" indent="-171450" algn="just" defTabSz="800100">
            <a:lnSpc>
              <a:spcPct val="90000"/>
            </a:lnSpc>
            <a:spcBef>
              <a:spcPct val="0"/>
            </a:spcBef>
            <a:spcAft>
              <a:spcPct val="15000"/>
            </a:spcAft>
            <a:buChar char="••"/>
          </a:pPr>
          <a:r>
            <a:rPr lang="ru-RU" sz="1800" kern="1200" smtClean="0"/>
            <a:t>Иметь индивидуальный (одному ученику) или групповой (нескольким детям) характер.</a:t>
          </a:r>
          <a:endParaRPr lang="ru-RU" sz="1800" kern="1200"/>
        </a:p>
      </dsp:txBody>
      <dsp:txXfrm>
        <a:off x="0" y="2440697"/>
        <a:ext cx="11350171" cy="3005100"/>
      </dsp:txXfrm>
    </dsp:sp>
    <dsp:sp modelId="{B61869EA-9455-4E59-BE4B-766E41564E0F}">
      <dsp:nvSpPr>
        <dsp:cNvPr id="0" name=""/>
        <dsp:cNvSpPr/>
      </dsp:nvSpPr>
      <dsp:spPr>
        <a:xfrm>
          <a:off x="567508" y="2175017"/>
          <a:ext cx="7945119" cy="5313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307" tIns="0" rIns="300307" bIns="0" numCol="1" spcCol="1270" anchor="ctr" anchorCtr="0">
          <a:noAutofit/>
        </a:bodyPr>
        <a:lstStyle/>
        <a:p>
          <a:pPr lvl="0" algn="just" defTabSz="800100">
            <a:lnSpc>
              <a:spcPct val="90000"/>
            </a:lnSpc>
            <a:spcBef>
              <a:spcPct val="0"/>
            </a:spcBef>
            <a:spcAft>
              <a:spcPct val="35000"/>
            </a:spcAft>
          </a:pPr>
          <a:r>
            <a:rPr lang="ru-RU" sz="1800" b="1" kern="1200" dirty="0" smtClean="0"/>
            <a:t>Возможные решения </a:t>
          </a:r>
          <a:endParaRPr lang="ru-RU" sz="1800" kern="1200" dirty="0"/>
        </a:p>
      </dsp:txBody>
      <dsp:txXfrm>
        <a:off x="593447" y="2200956"/>
        <a:ext cx="7893241" cy="4794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F4B516-0AB8-4294-A157-0BB096E6E9C9}">
      <dsp:nvSpPr>
        <dsp:cNvPr id="0" name=""/>
        <dsp:cNvSpPr/>
      </dsp:nvSpPr>
      <dsp:spPr>
        <a:xfrm>
          <a:off x="0" y="4201"/>
          <a:ext cx="11713029" cy="711881"/>
        </a:xfrm>
        <a:prstGeom prst="roundRect">
          <a:avLst/>
        </a:prstGeom>
        <a:solidFill>
          <a:schemeClr val="accent2"/>
        </a:solidFill>
        <a:ln w="15875"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ru-RU" sz="2600" b="1" kern="1200" dirty="0" smtClean="0"/>
            <a:t>Проблема. </a:t>
          </a:r>
          <a:endParaRPr lang="ru-RU" sz="2600" kern="1200" dirty="0"/>
        </a:p>
      </dsp:txBody>
      <dsp:txXfrm>
        <a:off x="34751" y="38952"/>
        <a:ext cx="11643527" cy="642379"/>
      </dsp:txXfrm>
    </dsp:sp>
    <dsp:sp modelId="{54C9CA5F-688C-4F27-BDD5-D12588E697BD}">
      <dsp:nvSpPr>
        <dsp:cNvPr id="0" name=""/>
        <dsp:cNvSpPr/>
      </dsp:nvSpPr>
      <dsp:spPr>
        <a:xfrm>
          <a:off x="0" y="716082"/>
          <a:ext cx="11713029" cy="2259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1889" tIns="33020" rIns="184912" bIns="33020" numCol="1" spcCol="1270" anchor="t" anchorCtr="0">
          <a:noAutofit/>
        </a:bodyPr>
        <a:lstStyle/>
        <a:p>
          <a:pPr marL="228600" lvl="1" indent="-228600" algn="l" defTabSz="1155700">
            <a:lnSpc>
              <a:spcPct val="90000"/>
            </a:lnSpc>
            <a:spcBef>
              <a:spcPct val="0"/>
            </a:spcBef>
            <a:spcAft>
              <a:spcPct val="20000"/>
            </a:spcAft>
            <a:buChar char="••"/>
          </a:pPr>
          <a:r>
            <a:rPr lang="ru-RU" sz="2600" kern="1200" dirty="0" smtClean="0"/>
            <a:t>Распространенная проблема школьных уроков в том, что часто большая часть класса оказывается в пассивном состоянии (слуша­ет — или делает вид, что слушает, — объяснения учителя или ответы одноклассников). Особенно остро это ощущается в больших классах или на тех дисциплинах, где преимущественно происходит работа с текстами (история, биология, обществознание и т. п.). </a:t>
          </a:r>
          <a:endParaRPr lang="ru-RU" sz="2600" kern="1200" dirty="0"/>
        </a:p>
      </dsp:txBody>
      <dsp:txXfrm>
        <a:off x="0" y="716082"/>
        <a:ext cx="11713029" cy="2259405"/>
      </dsp:txXfrm>
    </dsp:sp>
    <dsp:sp modelId="{848E6EC4-41B9-4601-8E7C-5069C0FA9A8A}">
      <dsp:nvSpPr>
        <dsp:cNvPr id="0" name=""/>
        <dsp:cNvSpPr/>
      </dsp:nvSpPr>
      <dsp:spPr>
        <a:xfrm>
          <a:off x="0" y="2975487"/>
          <a:ext cx="11713029" cy="65741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ru-RU" sz="2600" b="1" kern="1200" smtClean="0"/>
            <a:t>Возможные решения </a:t>
          </a:r>
          <a:endParaRPr lang="ru-RU" sz="2600" kern="1200"/>
        </a:p>
      </dsp:txBody>
      <dsp:txXfrm>
        <a:off x="32093" y="3007580"/>
        <a:ext cx="11648843" cy="593233"/>
      </dsp:txXfrm>
    </dsp:sp>
    <dsp:sp modelId="{E18DBC5E-5A54-42F5-8070-71FE8842720E}">
      <dsp:nvSpPr>
        <dsp:cNvPr id="0" name=""/>
        <dsp:cNvSpPr/>
      </dsp:nvSpPr>
      <dsp:spPr>
        <a:xfrm>
          <a:off x="0" y="3632907"/>
          <a:ext cx="11713029" cy="977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1889" tIns="30480" rIns="170688" bIns="30480" numCol="1" spcCol="1270" anchor="t" anchorCtr="0">
          <a:noAutofit/>
        </a:bodyPr>
        <a:lstStyle/>
        <a:p>
          <a:pPr marL="228600" lvl="1" indent="-228600" algn="just" defTabSz="1066800">
            <a:lnSpc>
              <a:spcPct val="90000"/>
            </a:lnSpc>
            <a:spcBef>
              <a:spcPct val="0"/>
            </a:spcBef>
            <a:spcAft>
              <a:spcPct val="20000"/>
            </a:spcAft>
            <a:buChar char="••"/>
          </a:pPr>
          <a:r>
            <a:rPr lang="ru-RU" sz="2400" kern="1200" dirty="0" smtClean="0"/>
            <a:t>Сейчас в практике обучения собрано много методических материа­лов, как сделать урок более интерактивным, повысить вовлеченность в него учащихся </a:t>
          </a:r>
          <a:endParaRPr lang="ru-RU" sz="2400" kern="1200" dirty="0"/>
        </a:p>
      </dsp:txBody>
      <dsp:txXfrm>
        <a:off x="0" y="3632907"/>
        <a:ext cx="11713029" cy="977040"/>
      </dsp:txXfrm>
    </dsp:sp>
    <dsp:sp modelId="{BA02E95D-52E7-4B8E-8501-D2FEA7788225}">
      <dsp:nvSpPr>
        <dsp:cNvPr id="0" name=""/>
        <dsp:cNvSpPr/>
      </dsp:nvSpPr>
      <dsp:spPr>
        <a:xfrm>
          <a:off x="0" y="4609947"/>
          <a:ext cx="11713029" cy="11044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ru-RU" sz="2600" i="1" kern="1200" smtClean="0"/>
            <a:t>Помните, для каждого этапа урока есть виды деятельности, кото­рые позволяют вовлекать в работу всех учеников в классе.</a:t>
          </a:r>
          <a:endParaRPr lang="ru-RU" sz="2600" kern="1200"/>
        </a:p>
      </dsp:txBody>
      <dsp:txXfrm>
        <a:off x="53916" y="4663863"/>
        <a:ext cx="11605197" cy="9966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7C9ED-8617-4BF4-8C80-1419A64CC1B8}">
      <dsp:nvSpPr>
        <dsp:cNvPr id="0" name=""/>
        <dsp:cNvSpPr/>
      </dsp:nvSpPr>
      <dsp:spPr>
        <a:xfrm>
          <a:off x="8792" y="136748"/>
          <a:ext cx="2058650" cy="866749"/>
        </a:xfrm>
        <a:prstGeom prst="roundRect">
          <a:avLst>
            <a:gd name="adj" fmla="val 10000"/>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ru-RU" sz="1300" kern="1200" dirty="0" smtClean="0"/>
            <a:t>Несколько способов повысить интерес учеников к объясняемому материалу.</a:t>
          </a:r>
          <a:endParaRPr lang="ru-RU" sz="1300" kern="1200" dirty="0"/>
        </a:p>
      </dsp:txBody>
      <dsp:txXfrm>
        <a:off x="34178" y="162134"/>
        <a:ext cx="2007878" cy="815977"/>
      </dsp:txXfrm>
    </dsp:sp>
    <dsp:sp modelId="{1E4E4A5B-BB5C-4E7E-86E7-A19D44C393CA}">
      <dsp:nvSpPr>
        <dsp:cNvPr id="0" name=""/>
        <dsp:cNvSpPr/>
      </dsp:nvSpPr>
      <dsp:spPr>
        <a:xfrm>
          <a:off x="214657" y="1003497"/>
          <a:ext cx="205865" cy="680176"/>
        </a:xfrm>
        <a:custGeom>
          <a:avLst/>
          <a:gdLst/>
          <a:ahLst/>
          <a:cxnLst/>
          <a:rect l="0" t="0" r="0" b="0"/>
          <a:pathLst>
            <a:path>
              <a:moveTo>
                <a:pt x="0" y="0"/>
              </a:moveTo>
              <a:lnTo>
                <a:pt x="0" y="680176"/>
              </a:lnTo>
              <a:lnTo>
                <a:pt x="205865" y="680176"/>
              </a:lnTo>
            </a:path>
          </a:pathLst>
        </a:custGeom>
        <a:noFill/>
        <a:ln w="15875"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70F618-E653-420A-B65D-3158471E7B45}">
      <dsp:nvSpPr>
        <dsp:cNvPr id="0" name=""/>
        <dsp:cNvSpPr/>
      </dsp:nvSpPr>
      <dsp:spPr>
        <a:xfrm>
          <a:off x="420522" y="1220184"/>
          <a:ext cx="3068749" cy="92697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ru-RU" sz="1300" b="1" kern="1200" dirty="0" smtClean="0"/>
            <a:t>Поставить привлекательную для учеников цель </a:t>
          </a:r>
          <a:r>
            <a:rPr lang="ru-RU" sz="1300" kern="1200" dirty="0" smtClean="0"/>
            <a:t>(например, выучить конструкцию «я бы хотел(а)» на английском языке, чтобы в конце урока разыграть сценки поведения в магазине).</a:t>
          </a:r>
          <a:endParaRPr lang="ru-RU" sz="1300" kern="1200" dirty="0"/>
        </a:p>
      </dsp:txBody>
      <dsp:txXfrm>
        <a:off x="447672" y="1247334"/>
        <a:ext cx="3014449" cy="872679"/>
      </dsp:txXfrm>
    </dsp:sp>
    <dsp:sp modelId="{EDEE7EED-3DD4-4EC3-A035-3C44972E7A0F}">
      <dsp:nvSpPr>
        <dsp:cNvPr id="0" name=""/>
        <dsp:cNvSpPr/>
      </dsp:nvSpPr>
      <dsp:spPr>
        <a:xfrm>
          <a:off x="214657" y="1003497"/>
          <a:ext cx="205865" cy="1674944"/>
        </a:xfrm>
        <a:custGeom>
          <a:avLst/>
          <a:gdLst/>
          <a:ahLst/>
          <a:cxnLst/>
          <a:rect l="0" t="0" r="0" b="0"/>
          <a:pathLst>
            <a:path>
              <a:moveTo>
                <a:pt x="0" y="0"/>
              </a:moveTo>
              <a:lnTo>
                <a:pt x="0" y="1674944"/>
              </a:lnTo>
              <a:lnTo>
                <a:pt x="205865" y="1674944"/>
              </a:lnTo>
            </a:path>
          </a:pathLst>
        </a:custGeom>
        <a:noFill/>
        <a:ln w="15875"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70DF1E-BBD0-48D6-99FF-32FDCD81852F}">
      <dsp:nvSpPr>
        <dsp:cNvPr id="0" name=""/>
        <dsp:cNvSpPr/>
      </dsp:nvSpPr>
      <dsp:spPr>
        <a:xfrm>
          <a:off x="420522" y="2363851"/>
          <a:ext cx="3068749" cy="62918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ru-RU" sz="1300" b="1" kern="1200" dirty="0" smtClean="0"/>
            <a:t>Загадать загадку </a:t>
          </a:r>
          <a:r>
            <a:rPr lang="ru-RU" sz="1300" kern="1200" dirty="0" smtClean="0"/>
            <a:t>(объяснение нового материала позволит найти отгадку).</a:t>
          </a:r>
          <a:endParaRPr lang="ru-RU" sz="1300" kern="1200" dirty="0"/>
        </a:p>
      </dsp:txBody>
      <dsp:txXfrm>
        <a:off x="438950" y="2382279"/>
        <a:ext cx="3031893" cy="592325"/>
      </dsp:txXfrm>
    </dsp:sp>
    <dsp:sp modelId="{D20D3DAD-EC3C-44F4-AA84-63DBCFE13CC5}">
      <dsp:nvSpPr>
        <dsp:cNvPr id="0" name=""/>
        <dsp:cNvSpPr/>
      </dsp:nvSpPr>
      <dsp:spPr>
        <a:xfrm>
          <a:off x="214657" y="1003497"/>
          <a:ext cx="205865" cy="2669712"/>
        </a:xfrm>
        <a:custGeom>
          <a:avLst/>
          <a:gdLst/>
          <a:ahLst/>
          <a:cxnLst/>
          <a:rect l="0" t="0" r="0" b="0"/>
          <a:pathLst>
            <a:path>
              <a:moveTo>
                <a:pt x="0" y="0"/>
              </a:moveTo>
              <a:lnTo>
                <a:pt x="0" y="2669712"/>
              </a:lnTo>
              <a:lnTo>
                <a:pt x="205865" y="2669712"/>
              </a:lnTo>
            </a:path>
          </a:pathLst>
        </a:custGeom>
        <a:noFill/>
        <a:ln w="15875"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F7466E-35CF-4198-BF70-C198B153092B}">
      <dsp:nvSpPr>
        <dsp:cNvPr id="0" name=""/>
        <dsp:cNvSpPr/>
      </dsp:nvSpPr>
      <dsp:spPr>
        <a:xfrm>
          <a:off x="420522" y="3209720"/>
          <a:ext cx="3068749" cy="92697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ru-RU" sz="1300" b="1" kern="1200" dirty="0" smtClean="0"/>
            <a:t>Намеренно допускать ошибки </a:t>
          </a:r>
          <a:r>
            <a:rPr lang="ru-RU" sz="1300" kern="1200" dirty="0" smtClean="0"/>
            <a:t>(учитель перед объяснением новой темы говорит, что будет допускать ошибки. И те, кто найдут несоответствия, будут вознаграждены).</a:t>
          </a:r>
          <a:endParaRPr lang="ru-RU" sz="1300" kern="1200" dirty="0"/>
        </a:p>
      </dsp:txBody>
      <dsp:txXfrm>
        <a:off x="447672" y="3236870"/>
        <a:ext cx="3014449" cy="872679"/>
      </dsp:txXfrm>
    </dsp:sp>
    <dsp:sp modelId="{50775BF6-5526-415C-8485-16EDBE3C5E87}">
      <dsp:nvSpPr>
        <dsp:cNvPr id="0" name=""/>
        <dsp:cNvSpPr/>
      </dsp:nvSpPr>
      <dsp:spPr>
        <a:xfrm>
          <a:off x="214657" y="1003497"/>
          <a:ext cx="205865" cy="3813379"/>
        </a:xfrm>
        <a:custGeom>
          <a:avLst/>
          <a:gdLst/>
          <a:ahLst/>
          <a:cxnLst/>
          <a:rect l="0" t="0" r="0" b="0"/>
          <a:pathLst>
            <a:path>
              <a:moveTo>
                <a:pt x="0" y="0"/>
              </a:moveTo>
              <a:lnTo>
                <a:pt x="0" y="3813379"/>
              </a:lnTo>
              <a:lnTo>
                <a:pt x="205865" y="3813379"/>
              </a:lnTo>
            </a:path>
          </a:pathLst>
        </a:custGeom>
        <a:noFill/>
        <a:ln w="15875"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74EB0D-5F67-4ED4-9D24-41279E1E1BFF}">
      <dsp:nvSpPr>
        <dsp:cNvPr id="0" name=""/>
        <dsp:cNvSpPr/>
      </dsp:nvSpPr>
      <dsp:spPr>
        <a:xfrm>
          <a:off x="420522" y="4353387"/>
          <a:ext cx="3068749" cy="92697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ru-RU" sz="1300" b="1" kern="1200" dirty="0" smtClean="0"/>
            <a:t>Неполное объяснение темы </a:t>
          </a:r>
          <a:r>
            <a:rPr lang="ru-RU" sz="1300" kern="1200" dirty="0" smtClean="0"/>
            <a:t>(учитель намеренно не полностью объясняет новый материал. Задача учеников — найти и сформулировать вопросы, которые раскроют тему целиком).</a:t>
          </a:r>
          <a:endParaRPr lang="ru-RU" sz="1300" kern="1200" dirty="0"/>
        </a:p>
      </dsp:txBody>
      <dsp:txXfrm>
        <a:off x="447672" y="4380537"/>
        <a:ext cx="3014449" cy="872679"/>
      </dsp:txXfrm>
    </dsp:sp>
    <dsp:sp modelId="{D0A118C8-216C-4AD0-9AE0-E1525B8967C2}">
      <dsp:nvSpPr>
        <dsp:cNvPr id="0" name=""/>
        <dsp:cNvSpPr/>
      </dsp:nvSpPr>
      <dsp:spPr>
        <a:xfrm>
          <a:off x="3510916" y="136748"/>
          <a:ext cx="2058650" cy="866749"/>
        </a:xfrm>
        <a:prstGeom prst="roundRect">
          <a:avLst>
            <a:gd name="adj" fmla="val 10000"/>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ru-RU" sz="1300" kern="1200" dirty="0" smtClean="0"/>
            <a:t>Методики работы с большими классами</a:t>
          </a:r>
          <a:endParaRPr lang="ru-RU" sz="1300" kern="1200" dirty="0"/>
        </a:p>
      </dsp:txBody>
      <dsp:txXfrm>
        <a:off x="3536302" y="162134"/>
        <a:ext cx="2007878" cy="815977"/>
      </dsp:txXfrm>
    </dsp:sp>
    <dsp:sp modelId="{5C46DDCC-6CD0-4EDA-99DB-EB4F875DC61F}">
      <dsp:nvSpPr>
        <dsp:cNvPr id="0" name=""/>
        <dsp:cNvSpPr/>
      </dsp:nvSpPr>
      <dsp:spPr>
        <a:xfrm>
          <a:off x="3716781" y="1003497"/>
          <a:ext cx="205865" cy="705728"/>
        </a:xfrm>
        <a:custGeom>
          <a:avLst/>
          <a:gdLst/>
          <a:ahLst/>
          <a:cxnLst/>
          <a:rect l="0" t="0" r="0" b="0"/>
          <a:pathLst>
            <a:path>
              <a:moveTo>
                <a:pt x="0" y="0"/>
              </a:moveTo>
              <a:lnTo>
                <a:pt x="0" y="705728"/>
              </a:lnTo>
              <a:lnTo>
                <a:pt x="205865" y="705728"/>
              </a:lnTo>
            </a:path>
          </a:pathLst>
        </a:custGeom>
        <a:noFill/>
        <a:ln w="15875"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86D562-F8B3-4735-AA5F-5EF97B294C3D}">
      <dsp:nvSpPr>
        <dsp:cNvPr id="0" name=""/>
        <dsp:cNvSpPr/>
      </dsp:nvSpPr>
      <dsp:spPr>
        <a:xfrm>
          <a:off x="3922646" y="1220184"/>
          <a:ext cx="5308040" cy="978082"/>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ru-RU" sz="1200" b="1" kern="1200" dirty="0" smtClean="0"/>
            <a:t>Техника «Подумай — Обсуди в паре — Поделись»</a:t>
          </a:r>
          <a:r>
            <a:rPr lang="ru-RU" sz="1200" kern="1200" dirty="0" smtClean="0"/>
            <a:t>. Учитель задает вопрос всему классу. Сначала дается не менее 30 секунд, чтобы подумать самостоятельно. Затем несколько минут, чтобы обсудить ответ в паре. После этого пара рассказывает о своем решении в группе или всему классу. </a:t>
          </a:r>
          <a:endParaRPr lang="ru-RU" sz="1200" kern="1200" dirty="0"/>
        </a:p>
      </dsp:txBody>
      <dsp:txXfrm>
        <a:off x="3951293" y="1248831"/>
        <a:ext cx="5250746" cy="920788"/>
      </dsp:txXfrm>
    </dsp:sp>
    <dsp:sp modelId="{E93373C1-739E-4F99-AEE9-E2EC3F4AD6C6}">
      <dsp:nvSpPr>
        <dsp:cNvPr id="0" name=""/>
        <dsp:cNvSpPr/>
      </dsp:nvSpPr>
      <dsp:spPr>
        <a:xfrm>
          <a:off x="3716781" y="1003497"/>
          <a:ext cx="205865" cy="2273140"/>
        </a:xfrm>
        <a:custGeom>
          <a:avLst/>
          <a:gdLst/>
          <a:ahLst/>
          <a:cxnLst/>
          <a:rect l="0" t="0" r="0" b="0"/>
          <a:pathLst>
            <a:path>
              <a:moveTo>
                <a:pt x="0" y="0"/>
              </a:moveTo>
              <a:lnTo>
                <a:pt x="0" y="2273140"/>
              </a:lnTo>
              <a:lnTo>
                <a:pt x="205865" y="2273140"/>
              </a:lnTo>
            </a:path>
          </a:pathLst>
        </a:custGeom>
        <a:noFill/>
        <a:ln w="15875"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43C9B7-A4CC-42A1-B587-E290E303696E}">
      <dsp:nvSpPr>
        <dsp:cNvPr id="0" name=""/>
        <dsp:cNvSpPr/>
      </dsp:nvSpPr>
      <dsp:spPr>
        <a:xfrm>
          <a:off x="3922646" y="2414955"/>
          <a:ext cx="5308040" cy="172336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ru-RU" sz="1200" b="1" kern="1200" dirty="0" err="1" smtClean="0"/>
            <a:t>Вопрокуссия</a:t>
          </a:r>
          <a:r>
            <a:rPr lang="ru-RU" sz="1200" kern="1200" dirty="0" smtClean="0"/>
            <a:t>. Это составное слово, которое соединяет в себе «вопрос» и «дискуссия». Учитель записывает на доске какой-то вопрос или утверждение по теме урока. Ученики ставят вопросы высказыванию педагога. При этом есть несколько обязательных правил: нельзя употреблять утвердительных выражений, только вопросы; нельзя использовать утверждения, замаскированные под вопрос (например, жизнь в малом городе лучше, чем в большом, не так ли?); нельзя осуждающе относиться к вопросам других; высказываться одному можно лишь через какое-то количество ответов других (например, не чаще чем один раз за пять высказываний). Больше похожих примеров будет приведено в разделе «Групповая работа».</a:t>
          </a:r>
          <a:endParaRPr lang="ru-RU" sz="1200" kern="1200" dirty="0"/>
        </a:p>
      </dsp:txBody>
      <dsp:txXfrm>
        <a:off x="3973122" y="2465431"/>
        <a:ext cx="5207088" cy="1622413"/>
      </dsp:txXfrm>
    </dsp:sp>
    <dsp:sp modelId="{134E4A51-412F-4747-9995-969D380DB8DA}">
      <dsp:nvSpPr>
        <dsp:cNvPr id="0" name=""/>
        <dsp:cNvSpPr/>
      </dsp:nvSpPr>
      <dsp:spPr>
        <a:xfrm>
          <a:off x="3716781" y="1003497"/>
          <a:ext cx="205865" cy="3836248"/>
        </a:xfrm>
        <a:custGeom>
          <a:avLst/>
          <a:gdLst/>
          <a:ahLst/>
          <a:cxnLst/>
          <a:rect l="0" t="0" r="0" b="0"/>
          <a:pathLst>
            <a:path>
              <a:moveTo>
                <a:pt x="0" y="0"/>
              </a:moveTo>
              <a:lnTo>
                <a:pt x="0" y="3836248"/>
              </a:lnTo>
              <a:lnTo>
                <a:pt x="205865" y="3836248"/>
              </a:lnTo>
            </a:path>
          </a:pathLst>
        </a:custGeom>
        <a:noFill/>
        <a:ln w="15875"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A3B4B1-C084-48EE-9554-2A363624336A}">
      <dsp:nvSpPr>
        <dsp:cNvPr id="0" name=""/>
        <dsp:cNvSpPr/>
      </dsp:nvSpPr>
      <dsp:spPr>
        <a:xfrm>
          <a:off x="3922646" y="4355008"/>
          <a:ext cx="5308040" cy="96947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ru-RU" sz="1200" b="1" kern="1200" dirty="0" smtClean="0"/>
            <a:t>Самое «мутное». </a:t>
          </a:r>
          <a:r>
            <a:rPr lang="ru-RU" sz="1200" kern="1200" dirty="0" smtClean="0"/>
            <a:t>Учитель просит всех детей на листочке бумаги за одну-две минуты ответить на вопрос: «Что на уроке (в новой теме, в фильме, тексте, параграфе) было самым мутным (непонятным, неясным)?» Затем эти затруднения можно обсудить в группах: например, одноклассники могут объяснить непонятные аспекты тому, кто спрашивал. Если группа не находит ответы на вопросы, то они обсуждаются с учителем. </a:t>
          </a:r>
          <a:endParaRPr lang="ru-RU" sz="1200" kern="1200" dirty="0"/>
        </a:p>
      </dsp:txBody>
      <dsp:txXfrm>
        <a:off x="3951041" y="4383403"/>
        <a:ext cx="5251250" cy="912686"/>
      </dsp:txXfrm>
    </dsp:sp>
    <dsp:sp modelId="{F40D9913-724E-47A9-A32D-F7346B038FF0}">
      <dsp:nvSpPr>
        <dsp:cNvPr id="0" name=""/>
        <dsp:cNvSpPr/>
      </dsp:nvSpPr>
      <dsp:spPr>
        <a:xfrm>
          <a:off x="9252331" y="136748"/>
          <a:ext cx="2058650" cy="866749"/>
        </a:xfrm>
        <a:prstGeom prst="roundRect">
          <a:avLst>
            <a:gd name="adj" fmla="val 10000"/>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ru-RU" sz="1300" kern="1200" dirty="0" smtClean="0"/>
            <a:t>Какой бы метод ни использовался, важны два основных принципа:</a:t>
          </a:r>
          <a:endParaRPr lang="ru-RU" sz="1300" kern="1200" dirty="0"/>
        </a:p>
      </dsp:txBody>
      <dsp:txXfrm>
        <a:off x="9277717" y="162134"/>
        <a:ext cx="2007878" cy="815977"/>
      </dsp:txXfrm>
    </dsp:sp>
    <dsp:sp modelId="{C1A0C3B9-9DD5-495D-AA6A-B662F027FCD3}">
      <dsp:nvSpPr>
        <dsp:cNvPr id="0" name=""/>
        <dsp:cNvSpPr/>
      </dsp:nvSpPr>
      <dsp:spPr>
        <a:xfrm>
          <a:off x="9458196" y="1003497"/>
          <a:ext cx="205865" cy="650061"/>
        </a:xfrm>
        <a:custGeom>
          <a:avLst/>
          <a:gdLst/>
          <a:ahLst/>
          <a:cxnLst/>
          <a:rect l="0" t="0" r="0" b="0"/>
          <a:pathLst>
            <a:path>
              <a:moveTo>
                <a:pt x="0" y="0"/>
              </a:moveTo>
              <a:lnTo>
                <a:pt x="0" y="650061"/>
              </a:lnTo>
              <a:lnTo>
                <a:pt x="205865" y="650061"/>
              </a:lnTo>
            </a:path>
          </a:pathLst>
        </a:custGeom>
        <a:noFill/>
        <a:ln w="15875"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09C368-0CC1-4375-8EAF-4657860F459A}">
      <dsp:nvSpPr>
        <dsp:cNvPr id="0" name=""/>
        <dsp:cNvSpPr/>
      </dsp:nvSpPr>
      <dsp:spPr>
        <a:xfrm>
          <a:off x="9664061" y="1220184"/>
          <a:ext cx="1929119" cy="86674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ru-RU" sz="1300" kern="1200" dirty="0" smtClean="0"/>
            <a:t>активность максимального количества детей на уроке;</a:t>
          </a:r>
          <a:endParaRPr lang="ru-RU" sz="1300" kern="1200" dirty="0"/>
        </a:p>
      </dsp:txBody>
      <dsp:txXfrm>
        <a:off x="9689447" y="1245570"/>
        <a:ext cx="1878347" cy="815977"/>
      </dsp:txXfrm>
    </dsp:sp>
    <dsp:sp modelId="{82F04522-A50B-45FD-A687-08D4F1C6FBEB}">
      <dsp:nvSpPr>
        <dsp:cNvPr id="0" name=""/>
        <dsp:cNvSpPr/>
      </dsp:nvSpPr>
      <dsp:spPr>
        <a:xfrm>
          <a:off x="9458196" y="1003497"/>
          <a:ext cx="205865" cy="1733498"/>
        </a:xfrm>
        <a:custGeom>
          <a:avLst/>
          <a:gdLst/>
          <a:ahLst/>
          <a:cxnLst/>
          <a:rect l="0" t="0" r="0" b="0"/>
          <a:pathLst>
            <a:path>
              <a:moveTo>
                <a:pt x="0" y="0"/>
              </a:moveTo>
              <a:lnTo>
                <a:pt x="0" y="1733498"/>
              </a:lnTo>
              <a:lnTo>
                <a:pt x="205865" y="1733498"/>
              </a:lnTo>
            </a:path>
          </a:pathLst>
        </a:custGeom>
        <a:noFill/>
        <a:ln w="15875"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BDDB53-EB98-4ADC-A81E-92551494C436}">
      <dsp:nvSpPr>
        <dsp:cNvPr id="0" name=""/>
        <dsp:cNvSpPr/>
      </dsp:nvSpPr>
      <dsp:spPr>
        <a:xfrm>
          <a:off x="9664061" y="2303621"/>
          <a:ext cx="1929119" cy="86674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ru-RU" sz="1300" kern="1200" dirty="0" smtClean="0"/>
            <a:t>вовлеченность учеников в деятельность.</a:t>
          </a:r>
          <a:endParaRPr lang="ru-RU" sz="1300" kern="1200" dirty="0"/>
        </a:p>
      </dsp:txBody>
      <dsp:txXfrm>
        <a:off x="9689447" y="2329007"/>
        <a:ext cx="1878347" cy="81597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F1EA9E3-2028-43CB-8CC5-9AC8E16DF022}" type="datetimeFigureOut">
              <a:rPr lang="ru-RU" smtClean="0"/>
              <a:t>12.12.2018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1D930B-8683-4719-91CA-E4374DD74B36}"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62440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F1EA9E3-2028-43CB-8CC5-9AC8E16DF022}" type="datetimeFigureOut">
              <a:rPr lang="ru-RU" smtClean="0"/>
              <a:t>12.12.2018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1D930B-8683-4719-91CA-E4374DD74B36}" type="slidenum">
              <a:rPr lang="ru-RU" smtClean="0"/>
              <a:t>‹#›</a:t>
            </a:fld>
            <a:endParaRPr lang="ru-RU"/>
          </a:p>
        </p:txBody>
      </p:sp>
    </p:spTree>
    <p:extLst>
      <p:ext uri="{BB962C8B-B14F-4D97-AF65-F5344CB8AC3E}">
        <p14:creationId xmlns:p14="http://schemas.microsoft.com/office/powerpoint/2010/main" val="42344792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F1EA9E3-2028-43CB-8CC5-9AC8E16DF022}" type="datetimeFigureOut">
              <a:rPr lang="ru-RU" smtClean="0"/>
              <a:t>12.12.2018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1D930B-8683-4719-91CA-E4374DD74B36}" type="slidenum">
              <a:rPr lang="ru-RU" smtClean="0"/>
              <a:t>‹#›</a:t>
            </a:fld>
            <a:endParaRPr lang="ru-RU"/>
          </a:p>
        </p:txBody>
      </p:sp>
    </p:spTree>
    <p:extLst>
      <p:ext uri="{BB962C8B-B14F-4D97-AF65-F5344CB8AC3E}">
        <p14:creationId xmlns:p14="http://schemas.microsoft.com/office/powerpoint/2010/main" val="16101598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F1EA9E3-2028-43CB-8CC5-9AC8E16DF022}" type="datetimeFigureOut">
              <a:rPr lang="ru-RU" smtClean="0"/>
              <a:t>12.12.2018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1D930B-8683-4719-91CA-E4374DD74B36}" type="slidenum">
              <a:rPr lang="ru-RU" smtClean="0"/>
              <a:t>‹#›</a:t>
            </a:fld>
            <a:endParaRPr lang="ru-RU"/>
          </a:p>
        </p:txBody>
      </p:sp>
    </p:spTree>
    <p:extLst>
      <p:ext uri="{BB962C8B-B14F-4D97-AF65-F5344CB8AC3E}">
        <p14:creationId xmlns:p14="http://schemas.microsoft.com/office/powerpoint/2010/main" val="15684606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F1EA9E3-2028-43CB-8CC5-9AC8E16DF022}" type="datetimeFigureOut">
              <a:rPr lang="ru-RU" smtClean="0"/>
              <a:t>12.12.2018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1D930B-8683-4719-91CA-E4374DD74B36}"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4473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F1EA9E3-2028-43CB-8CC5-9AC8E16DF022}" type="datetimeFigureOut">
              <a:rPr lang="ru-RU" smtClean="0"/>
              <a:t>12.12.2018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A1D930B-8683-4719-91CA-E4374DD74B36}" type="slidenum">
              <a:rPr lang="ru-RU" smtClean="0"/>
              <a:t>‹#›</a:t>
            </a:fld>
            <a:endParaRPr lang="ru-RU"/>
          </a:p>
        </p:txBody>
      </p:sp>
    </p:spTree>
    <p:extLst>
      <p:ext uri="{BB962C8B-B14F-4D97-AF65-F5344CB8AC3E}">
        <p14:creationId xmlns:p14="http://schemas.microsoft.com/office/powerpoint/2010/main" val="14548870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F1EA9E3-2028-43CB-8CC5-9AC8E16DF022}" type="datetimeFigureOut">
              <a:rPr lang="ru-RU" smtClean="0"/>
              <a:t>12.12.2018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A1D930B-8683-4719-91CA-E4374DD74B36}" type="slidenum">
              <a:rPr lang="ru-RU" smtClean="0"/>
              <a:t>‹#›</a:t>
            </a:fld>
            <a:endParaRPr lang="ru-RU"/>
          </a:p>
        </p:txBody>
      </p:sp>
    </p:spTree>
    <p:extLst>
      <p:ext uri="{BB962C8B-B14F-4D97-AF65-F5344CB8AC3E}">
        <p14:creationId xmlns:p14="http://schemas.microsoft.com/office/powerpoint/2010/main" val="3559673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F1EA9E3-2028-43CB-8CC5-9AC8E16DF022}" type="datetimeFigureOut">
              <a:rPr lang="ru-RU" smtClean="0"/>
              <a:t>12.12.2018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A1D930B-8683-4719-91CA-E4374DD74B36}" type="slidenum">
              <a:rPr lang="ru-RU" smtClean="0"/>
              <a:t>‹#›</a:t>
            </a:fld>
            <a:endParaRPr lang="ru-RU"/>
          </a:p>
        </p:txBody>
      </p:sp>
    </p:spTree>
    <p:extLst>
      <p:ext uri="{BB962C8B-B14F-4D97-AF65-F5344CB8AC3E}">
        <p14:creationId xmlns:p14="http://schemas.microsoft.com/office/powerpoint/2010/main" val="27060001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F1EA9E3-2028-43CB-8CC5-9AC8E16DF022}" type="datetimeFigureOut">
              <a:rPr lang="ru-RU" smtClean="0"/>
              <a:t>12.12.2018</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EA1D930B-8683-4719-91CA-E4374DD74B36}" type="slidenum">
              <a:rPr lang="ru-RU" smtClean="0"/>
              <a:t>‹#›</a:t>
            </a:fld>
            <a:endParaRPr lang="ru-RU"/>
          </a:p>
        </p:txBody>
      </p:sp>
    </p:spTree>
    <p:extLst>
      <p:ext uri="{BB962C8B-B14F-4D97-AF65-F5344CB8AC3E}">
        <p14:creationId xmlns:p14="http://schemas.microsoft.com/office/powerpoint/2010/main" val="23473124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F1EA9E3-2028-43CB-8CC5-9AC8E16DF022}" type="datetimeFigureOut">
              <a:rPr lang="ru-RU" smtClean="0"/>
              <a:t>12.12.2018</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A1D930B-8683-4719-91CA-E4374DD74B36}" type="slidenum">
              <a:rPr lang="ru-RU" smtClean="0"/>
              <a:t>‹#›</a:t>
            </a:fld>
            <a:endParaRPr lang="ru-RU"/>
          </a:p>
        </p:txBody>
      </p:sp>
    </p:spTree>
    <p:extLst>
      <p:ext uri="{BB962C8B-B14F-4D97-AF65-F5344CB8AC3E}">
        <p14:creationId xmlns:p14="http://schemas.microsoft.com/office/powerpoint/2010/main" val="277185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F1EA9E3-2028-43CB-8CC5-9AC8E16DF022}" type="datetimeFigureOut">
              <a:rPr lang="ru-RU" smtClean="0"/>
              <a:t>12.12.2018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A1D930B-8683-4719-91CA-E4374DD74B36}" type="slidenum">
              <a:rPr lang="ru-RU" smtClean="0"/>
              <a:t>‹#›</a:t>
            </a:fld>
            <a:endParaRPr lang="ru-RU"/>
          </a:p>
        </p:txBody>
      </p:sp>
    </p:spTree>
    <p:extLst>
      <p:ext uri="{BB962C8B-B14F-4D97-AF65-F5344CB8AC3E}">
        <p14:creationId xmlns:p14="http://schemas.microsoft.com/office/powerpoint/2010/main" val="13653778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F1EA9E3-2028-43CB-8CC5-9AC8E16DF022}" type="datetimeFigureOut">
              <a:rPr lang="ru-RU" smtClean="0"/>
              <a:t>12.12.2018</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A1D930B-8683-4719-91CA-E4374DD74B36}" type="slidenum">
              <a:rPr lang="ru-RU" smtClean="0"/>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35893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slide" Target="slide4.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slide" Target="slide4.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diagramLayout" Target="../diagrams/layout11.xml"/><Relationship Id="rId7" Type="http://schemas.openxmlformats.org/officeDocument/2006/relationships/slide" Target="slide4.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slide" Target="slide4.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diagramLayout" Target="../diagrams/layout13.xml"/><Relationship Id="rId7" Type="http://schemas.openxmlformats.org/officeDocument/2006/relationships/slide" Target="slide4.xml"/><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slide" Target="slide4.xml"/><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slide" Target="slide4.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slide" Target="slide4.xml"/><Relationship Id="rId2" Type="http://schemas.openxmlformats.org/officeDocument/2006/relationships/diagramData" Target="../diagrams/data16.xml"/><Relationship Id="rId1" Type="http://schemas.openxmlformats.org/officeDocument/2006/relationships/slideLayout" Target="../slideLayouts/slideLayout6.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8.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diagramLayout" Target="../diagrams/layout17.xml"/><Relationship Id="rId7" Type="http://schemas.openxmlformats.org/officeDocument/2006/relationships/slide" Target="slide4.xml"/><Relationship Id="rId2" Type="http://schemas.openxmlformats.org/officeDocument/2006/relationships/diagramData" Target="../diagrams/data17.xml"/><Relationship Id="rId1" Type="http://schemas.openxmlformats.org/officeDocument/2006/relationships/slideLayout" Target="../slideLayouts/slideLayout6.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slide" Target="slide4.xml"/><Relationship Id="rId2" Type="http://schemas.openxmlformats.org/officeDocument/2006/relationships/diagramData" Target="../diagrams/data18.xml"/><Relationship Id="rId1" Type="http://schemas.openxmlformats.org/officeDocument/2006/relationships/slideLayout" Target="../slideLayouts/slideLayout6.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12" Type="http://schemas.openxmlformats.org/officeDocument/2006/relationships/slide" Target="slide4.xml"/><Relationship Id="rId2" Type="http://schemas.openxmlformats.org/officeDocument/2006/relationships/diagramData" Target="../diagrams/data19.xml"/><Relationship Id="rId1" Type="http://schemas.openxmlformats.org/officeDocument/2006/relationships/slideLayout" Target="../slideLayouts/slideLayout6.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slide" Target="slide4.xml"/><Relationship Id="rId2" Type="http://schemas.openxmlformats.org/officeDocument/2006/relationships/diagramData" Target="../diagrams/data21.xml"/><Relationship Id="rId1" Type="http://schemas.openxmlformats.org/officeDocument/2006/relationships/slideLayout" Target="../slideLayouts/slideLayout6.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slide" Target="slide4.xml"/><Relationship Id="rId2" Type="http://schemas.openxmlformats.org/officeDocument/2006/relationships/diagramData" Target="../diagrams/data22.xml"/><Relationship Id="rId1" Type="http://schemas.openxmlformats.org/officeDocument/2006/relationships/slideLayout" Target="../slideLayouts/slideLayout6.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slide" Target="slide4.xml"/><Relationship Id="rId2" Type="http://schemas.openxmlformats.org/officeDocument/2006/relationships/diagramData" Target="../diagrams/data23.xml"/><Relationship Id="rId1" Type="http://schemas.openxmlformats.org/officeDocument/2006/relationships/slideLayout" Target="../slideLayouts/slideLayout6.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slide" Target="slide4.xml"/><Relationship Id="rId2" Type="http://schemas.openxmlformats.org/officeDocument/2006/relationships/diagramData" Target="../diagrams/data24.xml"/><Relationship Id="rId1" Type="http://schemas.openxmlformats.org/officeDocument/2006/relationships/slideLayout" Target="../slideLayouts/slideLayout6.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slide" Target="slide4.xml"/><Relationship Id="rId2" Type="http://schemas.openxmlformats.org/officeDocument/2006/relationships/diagramData" Target="../diagrams/data25.xml"/><Relationship Id="rId1" Type="http://schemas.openxmlformats.org/officeDocument/2006/relationships/slideLayout" Target="../slideLayouts/slideLayout6.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27.xml"/><Relationship Id="rId3" Type="http://schemas.openxmlformats.org/officeDocument/2006/relationships/diagramLayout" Target="../diagrams/layout26.xml"/><Relationship Id="rId7" Type="http://schemas.openxmlformats.org/officeDocument/2006/relationships/diagramData" Target="../diagrams/data27.xml"/><Relationship Id="rId12" Type="http://schemas.openxmlformats.org/officeDocument/2006/relationships/slide" Target="slide4.xml"/><Relationship Id="rId2" Type="http://schemas.openxmlformats.org/officeDocument/2006/relationships/diagramData" Target="../diagrams/data26.xml"/><Relationship Id="rId1" Type="http://schemas.openxmlformats.org/officeDocument/2006/relationships/slideLayout" Target="../slideLayouts/slideLayout6.xml"/><Relationship Id="rId6" Type="http://schemas.microsoft.com/office/2007/relationships/diagramDrawing" Target="../diagrams/drawing26.xml"/><Relationship Id="rId11" Type="http://schemas.microsoft.com/office/2007/relationships/diagramDrawing" Target="../diagrams/drawing27.xml"/><Relationship Id="rId5" Type="http://schemas.openxmlformats.org/officeDocument/2006/relationships/diagramColors" Target="../diagrams/colors26.xml"/><Relationship Id="rId10" Type="http://schemas.openxmlformats.org/officeDocument/2006/relationships/diagramColors" Target="../diagrams/colors27.xml"/><Relationship Id="rId4" Type="http://schemas.openxmlformats.org/officeDocument/2006/relationships/diagramQuickStyle" Target="../diagrams/quickStyle26.xml"/><Relationship Id="rId9" Type="http://schemas.openxmlformats.org/officeDocument/2006/relationships/diagramQuickStyle" Target="../diagrams/quickStyle27.xml"/></Relationships>
</file>

<file path=ppt/slides/_rels/slide27.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diagramLayout" Target="../diagrams/layout28.xml"/><Relationship Id="rId7" Type="http://schemas.openxmlformats.org/officeDocument/2006/relationships/slide" Target="slide4.xml"/><Relationship Id="rId2" Type="http://schemas.openxmlformats.org/officeDocument/2006/relationships/diagramData" Target="../diagrams/data28.xml"/><Relationship Id="rId1" Type="http://schemas.openxmlformats.org/officeDocument/2006/relationships/slideLayout" Target="../slideLayouts/slideLayout6.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9.xml"/><Relationship Id="rId7" Type="http://schemas.openxmlformats.org/officeDocument/2006/relationships/slide" Target="slide4.xml"/><Relationship Id="rId2" Type="http://schemas.openxmlformats.org/officeDocument/2006/relationships/diagramData" Target="../diagrams/data29.xml"/><Relationship Id="rId1" Type="http://schemas.openxmlformats.org/officeDocument/2006/relationships/slideLayout" Target="../slideLayouts/slideLayout6.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0.xml"/><Relationship Id="rId7" Type="http://schemas.openxmlformats.org/officeDocument/2006/relationships/slide" Target="slide4.xml"/><Relationship Id="rId2" Type="http://schemas.openxmlformats.org/officeDocument/2006/relationships/diagramData" Target="../diagrams/data30.xml"/><Relationship Id="rId1" Type="http://schemas.openxmlformats.org/officeDocument/2006/relationships/slideLayout" Target="../slideLayouts/slideLayout6.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diagramLayout" Target="../diagrams/layout31.xml"/><Relationship Id="rId7" Type="http://schemas.openxmlformats.org/officeDocument/2006/relationships/slide" Target="slide4.xml"/><Relationship Id="rId2" Type="http://schemas.openxmlformats.org/officeDocument/2006/relationships/diagramData" Target="../diagrams/data31.xml"/><Relationship Id="rId1" Type="http://schemas.openxmlformats.org/officeDocument/2006/relationships/slideLayout" Target="../slideLayouts/slideLayout6.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2.xml"/><Relationship Id="rId7" Type="http://schemas.openxmlformats.org/officeDocument/2006/relationships/slide" Target="slide4.xml"/><Relationship Id="rId2" Type="http://schemas.openxmlformats.org/officeDocument/2006/relationships/diagramData" Target="../diagrams/data32.xml"/><Relationship Id="rId1" Type="http://schemas.openxmlformats.org/officeDocument/2006/relationships/slideLayout" Target="../slideLayouts/slideLayout6.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3.xml"/><Relationship Id="rId7" Type="http://schemas.openxmlformats.org/officeDocument/2006/relationships/slide" Target="slide4.xml"/><Relationship Id="rId2" Type="http://schemas.openxmlformats.org/officeDocument/2006/relationships/diagramData" Target="../diagrams/data33.xml"/><Relationship Id="rId1" Type="http://schemas.openxmlformats.org/officeDocument/2006/relationships/slideLayout" Target="../slideLayouts/slideLayout6.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3.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diagramLayout" Target="../diagrams/layout34.xml"/><Relationship Id="rId7" Type="http://schemas.openxmlformats.org/officeDocument/2006/relationships/slide" Target="slide4.xml"/><Relationship Id="rId2" Type="http://schemas.openxmlformats.org/officeDocument/2006/relationships/diagramData" Target="../diagrams/data34.xml"/><Relationship Id="rId1" Type="http://schemas.openxmlformats.org/officeDocument/2006/relationships/slideLayout" Target="../slideLayouts/slideLayout6.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5.xml"/><Relationship Id="rId7" Type="http://schemas.openxmlformats.org/officeDocument/2006/relationships/slide" Target="slide4.xml"/><Relationship Id="rId2" Type="http://schemas.openxmlformats.org/officeDocument/2006/relationships/diagramData" Target="../diagrams/data35.xml"/><Relationship Id="rId1" Type="http://schemas.openxmlformats.org/officeDocument/2006/relationships/slideLayout" Target="../slideLayouts/slideLayout6.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35.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diagramLayout" Target="../diagrams/layout36.xml"/><Relationship Id="rId7" Type="http://schemas.openxmlformats.org/officeDocument/2006/relationships/slide" Target="slide4.xml"/><Relationship Id="rId2" Type="http://schemas.openxmlformats.org/officeDocument/2006/relationships/diagramData" Target="../diagrams/data36.xml"/><Relationship Id="rId1" Type="http://schemas.openxmlformats.org/officeDocument/2006/relationships/slideLayout" Target="../slideLayouts/slideLayout6.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7.xml"/><Relationship Id="rId7" Type="http://schemas.openxmlformats.org/officeDocument/2006/relationships/slide" Target="slide4.xml"/><Relationship Id="rId2" Type="http://schemas.openxmlformats.org/officeDocument/2006/relationships/diagramData" Target="../diagrams/data37.xml"/><Relationship Id="rId1" Type="http://schemas.openxmlformats.org/officeDocument/2006/relationships/slideLayout" Target="../slideLayouts/slideLayout6.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8.xml"/><Relationship Id="rId7" Type="http://schemas.openxmlformats.org/officeDocument/2006/relationships/slide" Target="slide4.xml"/><Relationship Id="rId2" Type="http://schemas.openxmlformats.org/officeDocument/2006/relationships/diagramData" Target="../diagrams/data38.xml"/><Relationship Id="rId1" Type="http://schemas.openxmlformats.org/officeDocument/2006/relationships/slideLayout" Target="../slideLayouts/slideLayout6.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9.xml"/><Relationship Id="rId7" Type="http://schemas.openxmlformats.org/officeDocument/2006/relationships/slide" Target="slide4.xml"/><Relationship Id="rId2" Type="http://schemas.openxmlformats.org/officeDocument/2006/relationships/diagramData" Target="../diagrams/data39.xml"/><Relationship Id="rId1" Type="http://schemas.openxmlformats.org/officeDocument/2006/relationships/slideLayout" Target="../slideLayouts/slideLayout6.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0.xml"/><Relationship Id="rId7" Type="http://schemas.openxmlformats.org/officeDocument/2006/relationships/slide" Target="slide38.xml"/><Relationship Id="rId2" Type="http://schemas.openxmlformats.org/officeDocument/2006/relationships/diagramData" Target="../diagrams/data40.xml"/><Relationship Id="rId1" Type="http://schemas.openxmlformats.org/officeDocument/2006/relationships/slideLayout" Target="../slideLayouts/slideLayout6.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slide" Target="slide38.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1.xml"/><Relationship Id="rId7" Type="http://schemas.openxmlformats.org/officeDocument/2006/relationships/slide" Target="slide38.xml"/><Relationship Id="rId2" Type="http://schemas.openxmlformats.org/officeDocument/2006/relationships/diagramData" Target="../diagrams/data41.xml"/><Relationship Id="rId1" Type="http://schemas.openxmlformats.org/officeDocument/2006/relationships/slideLayout" Target="../slideLayouts/slideLayout6.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2.xml"/><Relationship Id="rId7" Type="http://schemas.openxmlformats.org/officeDocument/2006/relationships/slide" Target="slide38.xml"/><Relationship Id="rId2" Type="http://schemas.openxmlformats.org/officeDocument/2006/relationships/diagramData" Target="../diagrams/data42.xml"/><Relationship Id="rId1" Type="http://schemas.openxmlformats.org/officeDocument/2006/relationships/slideLayout" Target="../slideLayouts/slideLayout6.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3.xml"/><Relationship Id="rId7" Type="http://schemas.openxmlformats.org/officeDocument/2006/relationships/slide" Target="slide38.xml"/><Relationship Id="rId2" Type="http://schemas.openxmlformats.org/officeDocument/2006/relationships/diagramData" Target="../diagrams/data43.xml"/><Relationship Id="rId1" Type="http://schemas.openxmlformats.org/officeDocument/2006/relationships/slideLayout" Target="../slideLayouts/slideLayout6.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4.xml"/><Relationship Id="rId7" Type="http://schemas.openxmlformats.org/officeDocument/2006/relationships/slide" Target="slide38.xml"/><Relationship Id="rId2" Type="http://schemas.openxmlformats.org/officeDocument/2006/relationships/diagramData" Target="../diagrams/data44.xml"/><Relationship Id="rId1" Type="http://schemas.openxmlformats.org/officeDocument/2006/relationships/slideLayout" Target="../slideLayouts/slideLayout6.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5.xml"/><Relationship Id="rId7" Type="http://schemas.openxmlformats.org/officeDocument/2006/relationships/slide" Target="slide38.xml"/><Relationship Id="rId2" Type="http://schemas.openxmlformats.org/officeDocument/2006/relationships/diagramData" Target="../diagrams/data45.xml"/><Relationship Id="rId1" Type="http://schemas.openxmlformats.org/officeDocument/2006/relationships/slideLayout" Target="../slideLayouts/slideLayout6.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45.xml.rels><?xml version="1.0" encoding="UTF-8" standalone="yes"?>
<Relationships xmlns="http://schemas.openxmlformats.org/package/2006/relationships"><Relationship Id="rId8" Type="http://schemas.openxmlformats.org/officeDocument/2006/relationships/diagramLayout" Target="../diagrams/layout47.xml"/><Relationship Id="rId3" Type="http://schemas.openxmlformats.org/officeDocument/2006/relationships/diagramLayout" Target="../diagrams/layout46.xml"/><Relationship Id="rId7" Type="http://schemas.openxmlformats.org/officeDocument/2006/relationships/diagramData" Target="../diagrams/data47.xml"/><Relationship Id="rId12" Type="http://schemas.openxmlformats.org/officeDocument/2006/relationships/slide" Target="slide38.xml"/><Relationship Id="rId2" Type="http://schemas.openxmlformats.org/officeDocument/2006/relationships/diagramData" Target="../diagrams/data46.xml"/><Relationship Id="rId1" Type="http://schemas.openxmlformats.org/officeDocument/2006/relationships/slideLayout" Target="../slideLayouts/slideLayout6.xml"/><Relationship Id="rId6" Type="http://schemas.microsoft.com/office/2007/relationships/diagramDrawing" Target="../diagrams/drawing46.xml"/><Relationship Id="rId11" Type="http://schemas.microsoft.com/office/2007/relationships/diagramDrawing" Target="../diagrams/drawing47.xml"/><Relationship Id="rId5" Type="http://schemas.openxmlformats.org/officeDocument/2006/relationships/diagramColors" Target="../diagrams/colors46.xml"/><Relationship Id="rId10" Type="http://schemas.openxmlformats.org/officeDocument/2006/relationships/diagramColors" Target="../diagrams/colors47.xml"/><Relationship Id="rId4" Type="http://schemas.openxmlformats.org/officeDocument/2006/relationships/diagramQuickStyle" Target="../diagrams/quickStyle46.xml"/><Relationship Id="rId9" Type="http://schemas.openxmlformats.org/officeDocument/2006/relationships/diagramQuickStyle" Target="../diagrams/quickStyle47.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diagramLayout" Target="../diagrams/layout4.xml"/><Relationship Id="rId7" Type="http://schemas.openxmlformats.org/officeDocument/2006/relationships/slide" Target="slide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slide" Target="slide4.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slide" Target="slide4.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slide" Target="slide4.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diagramLayout" Target="../diagrams/layout8.xml"/><Relationship Id="rId7" Type="http://schemas.openxmlformats.org/officeDocument/2006/relationships/slide" Target="slide4.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2" cstate="print">
            <a:extLst>
              <a:ext uri="{28A0092B-C50C-407E-A947-70E740481C1C}">
                <a14:useLocalDpi xmlns:a14="http://schemas.microsoft.com/office/drawing/2010/main" val="0"/>
              </a:ext>
            </a:extLst>
          </a:blip>
          <a:srcRect t="12047" b="8923"/>
          <a:stretch/>
        </p:blipFill>
        <p:spPr>
          <a:xfrm>
            <a:off x="-1" y="0"/>
            <a:ext cx="12192001" cy="6952344"/>
          </a:xfrm>
          <a:prstGeom prst="rect">
            <a:avLst/>
          </a:prstGeom>
        </p:spPr>
      </p:pic>
      <p:sp>
        <p:nvSpPr>
          <p:cNvPr id="2" name="Заголовок 1"/>
          <p:cNvSpPr>
            <a:spLocks noGrp="1"/>
          </p:cNvSpPr>
          <p:nvPr>
            <p:ph type="ctrTitle" idx="4294967295"/>
          </p:nvPr>
        </p:nvSpPr>
        <p:spPr>
          <a:xfrm>
            <a:off x="845080" y="2114026"/>
            <a:ext cx="10923587" cy="2131607"/>
          </a:xfrm>
        </p:spPr>
        <p:txBody>
          <a:bodyPr>
            <a:noAutofit/>
          </a:bodyPr>
          <a:lstStyle/>
          <a:p>
            <a:pPr algn="ctr"/>
            <a:r>
              <a:rPr lang="ru-RU" b="1" dirty="0" smtClean="0">
                <a:solidFill>
                  <a:schemeClr val="tx1"/>
                </a:solidFill>
              </a:rPr>
              <a:t>Как повысить качество преподавания?</a:t>
            </a:r>
            <a:br>
              <a:rPr lang="ru-RU" b="1" dirty="0" smtClean="0">
                <a:solidFill>
                  <a:schemeClr val="tx1"/>
                </a:solidFill>
              </a:rPr>
            </a:br>
            <a:r>
              <a:rPr lang="ru-RU" b="1" dirty="0" smtClean="0">
                <a:solidFill>
                  <a:schemeClr val="tx1"/>
                </a:solidFill>
              </a:rPr>
              <a:t>(конструктор)</a:t>
            </a:r>
            <a:endParaRPr lang="ru-RU" dirty="0">
              <a:solidFill>
                <a:schemeClr val="tx1"/>
              </a:solidFill>
            </a:endParaRPr>
          </a:p>
        </p:txBody>
      </p:sp>
    </p:spTree>
    <p:extLst>
      <p:ext uri="{BB962C8B-B14F-4D97-AF65-F5344CB8AC3E}">
        <p14:creationId xmlns:p14="http://schemas.microsoft.com/office/powerpoint/2010/main" val="8300881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7839" y="286604"/>
            <a:ext cx="11568418" cy="1005302"/>
          </a:xfrm>
        </p:spPr>
        <p:txBody>
          <a:bodyPr>
            <a:normAutofit fontScale="90000"/>
          </a:bodyPr>
          <a:lstStyle/>
          <a:p>
            <a:r>
              <a:rPr lang="ru-RU" dirty="0" smtClean="0"/>
              <a:t>Методики активизации деятельности учеников больших классов</a:t>
            </a:r>
            <a:endParaRPr lang="ru-RU" dirty="0"/>
          </a:p>
        </p:txBody>
      </p:sp>
      <p:graphicFrame>
        <p:nvGraphicFramePr>
          <p:cNvPr id="3" name="Схема 2"/>
          <p:cNvGraphicFramePr/>
          <p:nvPr>
            <p:extLst>
              <p:ext uri="{D42A27DB-BD31-4B8C-83A1-F6EECF244321}">
                <p14:modId xmlns:p14="http://schemas.microsoft.com/office/powerpoint/2010/main" val="864857616"/>
              </p:ext>
            </p:extLst>
          </p:nvPr>
        </p:nvGraphicFramePr>
        <p:xfrm>
          <a:off x="369116" y="1241570"/>
          <a:ext cx="11601974" cy="5461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Стрелка влево 3">
            <a:hlinkClick r:id="rId7" action="ppaction://hlinksldjump"/>
          </p:cNvPr>
          <p:cNvSpPr/>
          <p:nvPr/>
        </p:nvSpPr>
        <p:spPr>
          <a:xfrm>
            <a:off x="143933" y="6065157"/>
            <a:ext cx="762078" cy="787400"/>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226742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4"/>
            <a:ext cx="10058400" cy="685854"/>
          </a:xfrm>
        </p:spPr>
        <p:txBody>
          <a:bodyPr>
            <a:normAutofit fontScale="90000"/>
          </a:bodyPr>
          <a:lstStyle/>
          <a:p>
            <a:r>
              <a:rPr lang="ru-RU" b="1" dirty="0"/>
              <a:t>Близость к ученикам</a:t>
            </a:r>
            <a:endParaRPr lang="ru-RU" dirty="0"/>
          </a:p>
        </p:txBody>
      </p:sp>
      <p:graphicFrame>
        <p:nvGraphicFramePr>
          <p:cNvPr id="3" name="Схема 2"/>
          <p:cNvGraphicFramePr/>
          <p:nvPr>
            <p:extLst>
              <p:ext uri="{D42A27DB-BD31-4B8C-83A1-F6EECF244321}">
                <p14:modId xmlns:p14="http://schemas.microsoft.com/office/powerpoint/2010/main" val="892635518"/>
              </p:ext>
            </p:extLst>
          </p:nvPr>
        </p:nvGraphicFramePr>
        <p:xfrm>
          <a:off x="284480" y="972458"/>
          <a:ext cx="11684000" cy="5675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Стрелка влево 3">
            <a:hlinkClick r:id="rId7" action="ppaction://hlinksldjump"/>
          </p:cNvPr>
          <p:cNvSpPr/>
          <p:nvPr/>
        </p:nvSpPr>
        <p:spPr>
          <a:xfrm>
            <a:off x="143933" y="6065157"/>
            <a:ext cx="1143000" cy="787400"/>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276994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4"/>
            <a:ext cx="10058400" cy="772940"/>
          </a:xfrm>
        </p:spPr>
        <p:txBody>
          <a:bodyPr/>
          <a:lstStyle/>
          <a:p>
            <a:r>
              <a:rPr lang="ru-RU" b="1" dirty="0"/>
              <a:t>Реакция на каждый ответ</a:t>
            </a:r>
            <a:endParaRPr lang="ru-RU" dirty="0"/>
          </a:p>
        </p:txBody>
      </p:sp>
      <p:graphicFrame>
        <p:nvGraphicFramePr>
          <p:cNvPr id="3" name="Схема 2"/>
          <p:cNvGraphicFramePr/>
          <p:nvPr>
            <p:extLst>
              <p:ext uri="{D42A27DB-BD31-4B8C-83A1-F6EECF244321}">
                <p14:modId xmlns:p14="http://schemas.microsoft.com/office/powerpoint/2010/main" val="1152042688"/>
              </p:ext>
            </p:extLst>
          </p:nvPr>
        </p:nvGraphicFramePr>
        <p:xfrm>
          <a:off x="348343" y="957943"/>
          <a:ext cx="11524343" cy="54428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Стрелка влево 3">
            <a:hlinkClick r:id="rId7" action="ppaction://hlinksldjump"/>
          </p:cNvPr>
          <p:cNvSpPr/>
          <p:nvPr/>
        </p:nvSpPr>
        <p:spPr>
          <a:xfrm>
            <a:off x="143933" y="6065157"/>
            <a:ext cx="1143000" cy="787400"/>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5" name="Стрелка влево 4">
            <a:hlinkClick r:id="rId8" action="ppaction://hlinksldjump"/>
          </p:cNvPr>
          <p:cNvSpPr/>
          <p:nvPr/>
        </p:nvSpPr>
        <p:spPr>
          <a:xfrm flipH="1">
            <a:off x="10268125" y="6065157"/>
            <a:ext cx="1711528" cy="787400"/>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dirty="0" smtClean="0">
                <a:solidFill>
                  <a:schemeClr val="tx2"/>
                </a:solidFill>
              </a:rPr>
              <a:t>Стратегии</a:t>
            </a:r>
            <a:endParaRPr lang="ru-RU" sz="1400" dirty="0">
              <a:solidFill>
                <a:schemeClr val="tx2"/>
              </a:solidFill>
            </a:endParaRPr>
          </a:p>
        </p:txBody>
      </p:sp>
    </p:spTree>
    <p:extLst>
      <p:ext uri="{BB962C8B-B14F-4D97-AF65-F5344CB8AC3E}">
        <p14:creationId xmlns:p14="http://schemas.microsoft.com/office/powerpoint/2010/main" val="23937965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9116" y="110434"/>
            <a:ext cx="10937566" cy="862689"/>
          </a:xfrm>
        </p:spPr>
        <p:txBody>
          <a:bodyPr/>
          <a:lstStyle/>
          <a:p>
            <a:r>
              <a:rPr lang="ru-RU" dirty="0" smtClean="0"/>
              <a:t>Реакции на каждый ответ: стратегии</a:t>
            </a:r>
            <a:endParaRPr lang="ru-RU" dirty="0"/>
          </a:p>
        </p:txBody>
      </p:sp>
      <p:graphicFrame>
        <p:nvGraphicFramePr>
          <p:cNvPr id="3" name="Схема 2"/>
          <p:cNvGraphicFramePr/>
          <p:nvPr>
            <p:extLst>
              <p:ext uri="{D42A27DB-BD31-4B8C-83A1-F6EECF244321}">
                <p14:modId xmlns:p14="http://schemas.microsoft.com/office/powerpoint/2010/main" val="245171587"/>
              </p:ext>
            </p:extLst>
          </p:nvPr>
        </p:nvGraphicFramePr>
        <p:xfrm>
          <a:off x="478172" y="906011"/>
          <a:ext cx="11358694" cy="5746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Стрелка влево 3">
            <a:hlinkClick r:id="rId7" action="ppaction://hlinksldjump"/>
          </p:cNvPr>
          <p:cNvSpPr/>
          <p:nvPr/>
        </p:nvSpPr>
        <p:spPr>
          <a:xfrm>
            <a:off x="143933" y="6065157"/>
            <a:ext cx="1143000" cy="787400"/>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197189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4"/>
            <a:ext cx="10058400" cy="700368"/>
          </a:xfrm>
        </p:spPr>
        <p:txBody>
          <a:bodyPr>
            <a:normAutofit fontScale="90000"/>
          </a:bodyPr>
          <a:lstStyle/>
          <a:p>
            <a:r>
              <a:rPr lang="ru-RU" b="1" dirty="0"/>
              <a:t>Похвала, выражение одобрения</a:t>
            </a:r>
            <a:endParaRPr lang="ru-RU" dirty="0"/>
          </a:p>
        </p:txBody>
      </p:sp>
      <p:graphicFrame>
        <p:nvGraphicFramePr>
          <p:cNvPr id="3" name="Схема 2"/>
          <p:cNvGraphicFramePr/>
          <p:nvPr>
            <p:extLst>
              <p:ext uri="{D42A27DB-BD31-4B8C-83A1-F6EECF244321}">
                <p14:modId xmlns:p14="http://schemas.microsoft.com/office/powerpoint/2010/main" val="22860124"/>
              </p:ext>
            </p:extLst>
          </p:nvPr>
        </p:nvGraphicFramePr>
        <p:xfrm>
          <a:off x="261257" y="870858"/>
          <a:ext cx="11625943" cy="5718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Стрелка влево 3">
            <a:hlinkClick r:id="rId7" action="ppaction://hlinksldjump"/>
          </p:cNvPr>
          <p:cNvSpPr/>
          <p:nvPr/>
        </p:nvSpPr>
        <p:spPr>
          <a:xfrm>
            <a:off x="143933" y="6065157"/>
            <a:ext cx="1143000" cy="787400"/>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5" name="Стрелка влево 4">
            <a:hlinkClick r:id="rId8" action="ppaction://hlinksldjump"/>
          </p:cNvPr>
          <p:cNvSpPr/>
          <p:nvPr/>
        </p:nvSpPr>
        <p:spPr>
          <a:xfrm flipH="1">
            <a:off x="10268125" y="6065157"/>
            <a:ext cx="1711528" cy="787400"/>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dirty="0" smtClean="0">
                <a:solidFill>
                  <a:schemeClr val="tx2"/>
                </a:solidFill>
              </a:rPr>
              <a:t>Знаки</a:t>
            </a:r>
            <a:endParaRPr lang="ru-RU" dirty="0">
              <a:solidFill>
                <a:schemeClr val="tx2"/>
              </a:solidFill>
            </a:endParaRPr>
          </a:p>
        </p:txBody>
      </p:sp>
    </p:spTree>
    <p:extLst>
      <p:ext uri="{BB962C8B-B14F-4D97-AF65-F5344CB8AC3E}">
        <p14:creationId xmlns:p14="http://schemas.microsoft.com/office/powerpoint/2010/main" val="38540418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10058400" cy="560685"/>
          </a:xfrm>
        </p:spPr>
        <p:txBody>
          <a:bodyPr>
            <a:normAutofit fontScale="90000"/>
          </a:bodyPr>
          <a:lstStyle/>
          <a:p>
            <a:r>
              <a:rPr lang="ru-RU" dirty="0" smtClean="0"/>
              <a:t>Альтернативные </a:t>
            </a:r>
            <a:r>
              <a:rPr lang="ru-RU" dirty="0"/>
              <a:t>знаки поощрения </a:t>
            </a:r>
          </a:p>
        </p:txBody>
      </p:sp>
      <p:sp>
        <p:nvSpPr>
          <p:cNvPr id="3" name="TextBox 2"/>
          <p:cNvSpPr txBox="1"/>
          <p:nvPr/>
        </p:nvSpPr>
        <p:spPr>
          <a:xfrm>
            <a:off x="369116" y="780176"/>
            <a:ext cx="11543251" cy="923330"/>
          </a:xfrm>
          <a:prstGeom prst="rect">
            <a:avLst/>
          </a:prstGeom>
          <a:noFill/>
        </p:spPr>
        <p:txBody>
          <a:bodyPr wrap="square" rtlCol="0">
            <a:spAutoFit/>
          </a:bodyPr>
          <a:lstStyle/>
          <a:p>
            <a:r>
              <a:rPr lang="ru-RU" b="1" i="1" dirty="0"/>
              <a:t>Признак мастерства учителя — это умение использовать широкий арсенал фраз, выражающих похвалу</a:t>
            </a:r>
            <a:r>
              <a:rPr lang="ru-RU" dirty="0"/>
              <a:t>. Например, Эдвард Кубани приводит список из 30 способов того, как похвалить ученика («Браво!», «Я вижу твой прогресс», «Ты на верном пути» и пр.). Может быть, вы можете предложить что-то еще? </a:t>
            </a:r>
          </a:p>
        </p:txBody>
      </p:sp>
      <p:graphicFrame>
        <p:nvGraphicFramePr>
          <p:cNvPr id="4" name="Схема 3"/>
          <p:cNvGraphicFramePr/>
          <p:nvPr>
            <p:extLst>
              <p:ext uri="{D42A27DB-BD31-4B8C-83A1-F6EECF244321}">
                <p14:modId xmlns:p14="http://schemas.microsoft.com/office/powerpoint/2010/main" val="1139394845"/>
              </p:ext>
            </p:extLst>
          </p:nvPr>
        </p:nvGraphicFramePr>
        <p:xfrm>
          <a:off x="369116" y="1703506"/>
          <a:ext cx="11392249" cy="3153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78172" y="4790114"/>
            <a:ext cx="11157358" cy="1569660"/>
          </a:xfrm>
          <a:prstGeom prst="rect">
            <a:avLst/>
          </a:prstGeom>
          <a:noFill/>
        </p:spPr>
        <p:txBody>
          <a:bodyPr wrap="square" rtlCol="0">
            <a:spAutoFit/>
          </a:bodyPr>
          <a:lstStyle/>
          <a:p>
            <a:r>
              <a:rPr lang="ru-RU" sz="2400" dirty="0"/>
              <a:t>Еще одно важное правило звучит так: «</a:t>
            </a:r>
            <a:r>
              <a:rPr lang="ru-RU" sz="2400" b="1" dirty="0"/>
              <a:t>Сначала похвалите, потом исправляйте</a:t>
            </a:r>
            <a:r>
              <a:rPr lang="ru-RU" sz="2400" dirty="0"/>
              <a:t>». Практически в каждом ответе школьника можно найти положительное. Мастерство учителя, вероятно, в том и состоит, чтобы уметь видеть маленькие положительные продвижения каждого ученика.</a:t>
            </a:r>
          </a:p>
        </p:txBody>
      </p:sp>
      <p:sp>
        <p:nvSpPr>
          <p:cNvPr id="6" name="Стрелка влево 5">
            <a:hlinkClick r:id="rId7" action="ppaction://hlinksldjump"/>
          </p:cNvPr>
          <p:cNvSpPr/>
          <p:nvPr/>
        </p:nvSpPr>
        <p:spPr>
          <a:xfrm>
            <a:off x="143933" y="6065157"/>
            <a:ext cx="1143000" cy="787400"/>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180163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10058400" cy="714883"/>
          </a:xfrm>
        </p:spPr>
        <p:txBody>
          <a:bodyPr/>
          <a:lstStyle/>
          <a:p>
            <a:r>
              <a:rPr lang="ru-RU" b="1" dirty="0"/>
              <a:t>Объяснение причин </a:t>
            </a:r>
            <a:r>
              <a:rPr lang="ru-RU" b="1" dirty="0" smtClean="0"/>
              <a:t>похвалы</a:t>
            </a:r>
            <a:endParaRPr lang="ru-RU" dirty="0"/>
          </a:p>
        </p:txBody>
      </p:sp>
      <p:graphicFrame>
        <p:nvGraphicFramePr>
          <p:cNvPr id="3" name="Схема 2"/>
          <p:cNvGraphicFramePr/>
          <p:nvPr>
            <p:extLst>
              <p:ext uri="{D42A27DB-BD31-4B8C-83A1-F6EECF244321}">
                <p14:modId xmlns:p14="http://schemas.microsoft.com/office/powerpoint/2010/main" val="277246507"/>
              </p:ext>
            </p:extLst>
          </p:nvPr>
        </p:nvGraphicFramePr>
        <p:xfrm>
          <a:off x="277222" y="812800"/>
          <a:ext cx="11698515" cy="5646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Стрелка влево 3">
            <a:hlinkClick r:id="rId7" action="ppaction://hlinksldjump"/>
          </p:cNvPr>
          <p:cNvSpPr/>
          <p:nvPr/>
        </p:nvSpPr>
        <p:spPr>
          <a:xfrm>
            <a:off x="143933" y="6065157"/>
            <a:ext cx="1143000" cy="787400"/>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157068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10058400" cy="729397"/>
          </a:xfrm>
        </p:spPr>
        <p:txBody>
          <a:bodyPr/>
          <a:lstStyle/>
          <a:p>
            <a:r>
              <a:rPr lang="ru-RU" b="1" dirty="0"/>
              <a:t>Работают все</a:t>
            </a:r>
            <a:endParaRPr lang="ru-RU" dirty="0"/>
          </a:p>
        </p:txBody>
      </p:sp>
      <p:graphicFrame>
        <p:nvGraphicFramePr>
          <p:cNvPr id="3" name="Схема 2"/>
          <p:cNvGraphicFramePr/>
          <p:nvPr>
            <p:extLst>
              <p:ext uri="{D42A27DB-BD31-4B8C-83A1-F6EECF244321}">
                <p14:modId xmlns:p14="http://schemas.microsoft.com/office/powerpoint/2010/main" val="4128738263"/>
              </p:ext>
            </p:extLst>
          </p:nvPr>
        </p:nvGraphicFramePr>
        <p:xfrm>
          <a:off x="246743" y="856343"/>
          <a:ext cx="11742057" cy="5849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Стрелка влево 3">
            <a:hlinkClick r:id="rId7" action="ppaction://hlinksldjump"/>
          </p:cNvPr>
          <p:cNvSpPr/>
          <p:nvPr/>
        </p:nvSpPr>
        <p:spPr>
          <a:xfrm>
            <a:off x="143933" y="6065157"/>
            <a:ext cx="1143000" cy="787400"/>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948679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4"/>
            <a:ext cx="10058400" cy="671340"/>
          </a:xfrm>
        </p:spPr>
        <p:txBody>
          <a:bodyPr>
            <a:normAutofit fontScale="90000"/>
          </a:bodyPr>
          <a:lstStyle/>
          <a:p>
            <a:r>
              <a:rPr lang="ru-RU" b="1" dirty="0"/>
              <a:t>Наводящие вопросы и </a:t>
            </a:r>
            <a:r>
              <a:rPr lang="ru-RU" b="1" dirty="0" smtClean="0"/>
              <a:t>подсказки</a:t>
            </a:r>
            <a:endParaRPr lang="ru-RU" dirty="0"/>
          </a:p>
        </p:txBody>
      </p:sp>
      <p:graphicFrame>
        <p:nvGraphicFramePr>
          <p:cNvPr id="3" name="Схема 2"/>
          <p:cNvGraphicFramePr/>
          <p:nvPr>
            <p:extLst>
              <p:ext uri="{D42A27DB-BD31-4B8C-83A1-F6EECF244321}">
                <p14:modId xmlns:p14="http://schemas.microsoft.com/office/powerpoint/2010/main" val="2393246137"/>
              </p:ext>
            </p:extLst>
          </p:nvPr>
        </p:nvGraphicFramePr>
        <p:xfrm>
          <a:off x="304799" y="957944"/>
          <a:ext cx="11611429" cy="5442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Стрелка влево 3">
            <a:hlinkClick r:id="rId7" action="ppaction://hlinksldjump"/>
          </p:cNvPr>
          <p:cNvSpPr/>
          <p:nvPr/>
        </p:nvSpPr>
        <p:spPr>
          <a:xfrm>
            <a:off x="143933" y="6065157"/>
            <a:ext cx="1143000" cy="787400"/>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5" name="Стрелка влево 4">
            <a:hlinkClick r:id="rId8" action="ppaction://hlinksldjump"/>
          </p:cNvPr>
          <p:cNvSpPr/>
          <p:nvPr/>
        </p:nvSpPr>
        <p:spPr>
          <a:xfrm flipH="1">
            <a:off x="10268125" y="6065157"/>
            <a:ext cx="1711528" cy="787400"/>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dirty="0" smtClean="0">
                <a:solidFill>
                  <a:schemeClr val="tx2"/>
                </a:solidFill>
              </a:rPr>
              <a:t>Подсказки</a:t>
            </a:r>
            <a:endParaRPr lang="ru-RU" sz="1400" dirty="0">
              <a:solidFill>
                <a:schemeClr val="tx2"/>
              </a:solidFill>
            </a:endParaRPr>
          </a:p>
        </p:txBody>
      </p:sp>
    </p:spTree>
    <p:extLst>
      <p:ext uri="{BB962C8B-B14F-4D97-AF65-F5344CB8AC3E}">
        <p14:creationId xmlns:p14="http://schemas.microsoft.com/office/powerpoint/2010/main" val="8233718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7838" y="286603"/>
            <a:ext cx="11610363" cy="694909"/>
          </a:xfrm>
        </p:spPr>
        <p:txBody>
          <a:bodyPr>
            <a:normAutofit fontScale="90000"/>
          </a:bodyPr>
          <a:lstStyle/>
          <a:p>
            <a:r>
              <a:rPr lang="ru-RU" dirty="0" smtClean="0"/>
              <a:t>Подходы в качестве полезных подсказок</a:t>
            </a:r>
            <a:endParaRPr lang="ru-RU" dirty="0"/>
          </a:p>
        </p:txBody>
      </p:sp>
      <p:graphicFrame>
        <p:nvGraphicFramePr>
          <p:cNvPr id="4" name="Схема 3"/>
          <p:cNvGraphicFramePr/>
          <p:nvPr>
            <p:extLst>
              <p:ext uri="{D42A27DB-BD31-4B8C-83A1-F6EECF244321}">
                <p14:modId xmlns:p14="http://schemas.microsoft.com/office/powerpoint/2010/main" val="1099266222"/>
              </p:ext>
            </p:extLst>
          </p:nvPr>
        </p:nvGraphicFramePr>
        <p:xfrm>
          <a:off x="453006" y="956345"/>
          <a:ext cx="11585196" cy="5553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Стрелка влево 4">
            <a:hlinkClick r:id="rId7" action="ppaction://hlinksldjump"/>
          </p:cNvPr>
          <p:cNvSpPr/>
          <p:nvPr/>
        </p:nvSpPr>
        <p:spPr>
          <a:xfrm>
            <a:off x="143933" y="6065157"/>
            <a:ext cx="1143000" cy="787400"/>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515721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4"/>
            <a:ext cx="10058400" cy="787188"/>
          </a:xfrm>
        </p:spPr>
        <p:txBody>
          <a:bodyPr/>
          <a:lstStyle/>
          <a:p>
            <a:r>
              <a:rPr lang="ru-RU" dirty="0" smtClean="0"/>
              <a:t>Ключевые принципы</a:t>
            </a:r>
            <a:endParaRPr lang="ru-RU" dirty="0"/>
          </a:p>
        </p:txBody>
      </p:sp>
      <p:graphicFrame>
        <p:nvGraphicFramePr>
          <p:cNvPr id="3" name="Схема 2"/>
          <p:cNvGraphicFramePr/>
          <p:nvPr>
            <p:extLst>
              <p:ext uri="{D42A27DB-BD31-4B8C-83A1-F6EECF244321}">
                <p14:modId xmlns:p14="http://schemas.microsoft.com/office/powerpoint/2010/main" val="594839110"/>
              </p:ext>
            </p:extLst>
          </p:nvPr>
        </p:nvGraphicFramePr>
        <p:xfrm>
          <a:off x="461394" y="1040235"/>
          <a:ext cx="11258026" cy="5098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63732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1111" y="102046"/>
            <a:ext cx="10058400" cy="656826"/>
          </a:xfrm>
        </p:spPr>
        <p:txBody>
          <a:bodyPr>
            <a:normAutofit fontScale="90000"/>
          </a:bodyPr>
          <a:lstStyle/>
          <a:p>
            <a:r>
              <a:rPr lang="ru-RU" b="1" dirty="0"/>
              <a:t>Сложные вопросы</a:t>
            </a:r>
            <a:endParaRPr lang="ru-RU" dirty="0"/>
          </a:p>
        </p:txBody>
      </p:sp>
      <p:graphicFrame>
        <p:nvGraphicFramePr>
          <p:cNvPr id="3" name="Схема 2"/>
          <p:cNvGraphicFramePr/>
          <p:nvPr>
            <p:extLst>
              <p:ext uri="{D42A27DB-BD31-4B8C-83A1-F6EECF244321}">
                <p14:modId xmlns:p14="http://schemas.microsoft.com/office/powerpoint/2010/main" val="1365138738"/>
              </p:ext>
            </p:extLst>
          </p:nvPr>
        </p:nvGraphicFramePr>
        <p:xfrm>
          <a:off x="298994" y="696686"/>
          <a:ext cx="11654972" cy="4403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Схема 5"/>
          <p:cNvGraphicFramePr/>
          <p:nvPr>
            <p:extLst>
              <p:ext uri="{D42A27DB-BD31-4B8C-83A1-F6EECF244321}">
                <p14:modId xmlns:p14="http://schemas.microsoft.com/office/powerpoint/2010/main" val="2604902382"/>
              </p:ext>
            </p:extLst>
          </p:nvPr>
        </p:nvGraphicFramePr>
        <p:xfrm>
          <a:off x="310393" y="5058561"/>
          <a:ext cx="11643919" cy="14680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Стрелка влево 3">
            <a:hlinkClick r:id="rId12" action="ppaction://hlinksldjump"/>
          </p:cNvPr>
          <p:cNvSpPr/>
          <p:nvPr/>
        </p:nvSpPr>
        <p:spPr>
          <a:xfrm>
            <a:off x="143933" y="6065157"/>
            <a:ext cx="1143000" cy="787400"/>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189215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0785" y="177546"/>
            <a:ext cx="10560062" cy="729397"/>
          </a:xfrm>
        </p:spPr>
        <p:txBody>
          <a:bodyPr>
            <a:normAutofit/>
          </a:bodyPr>
          <a:lstStyle/>
          <a:p>
            <a:r>
              <a:rPr lang="ru-RU" b="1" dirty="0"/>
              <a:t>Время на установление дисциплины</a:t>
            </a:r>
            <a:endParaRPr lang="ru-RU" dirty="0"/>
          </a:p>
        </p:txBody>
      </p:sp>
      <p:graphicFrame>
        <p:nvGraphicFramePr>
          <p:cNvPr id="3" name="Схема 2"/>
          <p:cNvGraphicFramePr/>
          <p:nvPr>
            <p:extLst>
              <p:ext uri="{D42A27DB-BD31-4B8C-83A1-F6EECF244321}">
                <p14:modId xmlns:p14="http://schemas.microsoft.com/office/powerpoint/2010/main" val="2090889407"/>
              </p:ext>
            </p:extLst>
          </p:nvPr>
        </p:nvGraphicFramePr>
        <p:xfrm>
          <a:off x="217713" y="899886"/>
          <a:ext cx="11713029" cy="558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Стрелка влево 3">
            <a:hlinkClick r:id="rId7" action="ppaction://hlinksldjump"/>
          </p:cNvPr>
          <p:cNvSpPr/>
          <p:nvPr/>
        </p:nvSpPr>
        <p:spPr>
          <a:xfrm>
            <a:off x="143933" y="6206067"/>
            <a:ext cx="1143000" cy="646490"/>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0053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10058400" cy="714883"/>
          </a:xfrm>
        </p:spPr>
        <p:txBody>
          <a:bodyPr/>
          <a:lstStyle/>
          <a:p>
            <a:r>
              <a:rPr lang="ru-RU" b="1" dirty="0"/>
              <a:t>«Человечность» дисциплины</a:t>
            </a:r>
            <a:endParaRPr lang="ru-RU" dirty="0"/>
          </a:p>
        </p:txBody>
      </p:sp>
      <p:graphicFrame>
        <p:nvGraphicFramePr>
          <p:cNvPr id="3" name="Схема 2"/>
          <p:cNvGraphicFramePr/>
          <p:nvPr>
            <p:extLst>
              <p:ext uri="{D42A27DB-BD31-4B8C-83A1-F6EECF244321}">
                <p14:modId xmlns:p14="http://schemas.microsoft.com/office/powerpoint/2010/main" val="2180702545"/>
              </p:ext>
            </p:extLst>
          </p:nvPr>
        </p:nvGraphicFramePr>
        <p:xfrm>
          <a:off x="304799" y="1001486"/>
          <a:ext cx="11640457" cy="5704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Стрелка влево 3">
            <a:hlinkClick r:id="rId7" action="ppaction://hlinksldjump"/>
          </p:cNvPr>
          <p:cNvSpPr/>
          <p:nvPr/>
        </p:nvSpPr>
        <p:spPr>
          <a:xfrm>
            <a:off x="84666" y="6149824"/>
            <a:ext cx="953347" cy="640443"/>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502938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10058400" cy="743911"/>
          </a:xfrm>
        </p:spPr>
        <p:txBody>
          <a:bodyPr>
            <a:normAutofit/>
          </a:bodyPr>
          <a:lstStyle/>
          <a:p>
            <a:r>
              <a:rPr lang="ru-RU" b="1" dirty="0"/>
              <a:t>Четкие инструкции и </a:t>
            </a:r>
            <a:r>
              <a:rPr lang="ru-RU" b="1" dirty="0" smtClean="0"/>
              <a:t>ожидания</a:t>
            </a:r>
            <a:endParaRPr lang="ru-RU" dirty="0"/>
          </a:p>
        </p:txBody>
      </p:sp>
      <p:graphicFrame>
        <p:nvGraphicFramePr>
          <p:cNvPr id="3" name="Схема 2"/>
          <p:cNvGraphicFramePr/>
          <p:nvPr>
            <p:extLst>
              <p:ext uri="{D42A27DB-BD31-4B8C-83A1-F6EECF244321}">
                <p14:modId xmlns:p14="http://schemas.microsoft.com/office/powerpoint/2010/main" val="1615639060"/>
              </p:ext>
            </p:extLst>
          </p:nvPr>
        </p:nvGraphicFramePr>
        <p:xfrm>
          <a:off x="320765" y="907748"/>
          <a:ext cx="11611429" cy="5471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Стрелка влево 3">
            <a:hlinkClick r:id="rId7" action="ppaction://hlinksldjump"/>
          </p:cNvPr>
          <p:cNvSpPr/>
          <p:nvPr/>
        </p:nvSpPr>
        <p:spPr>
          <a:xfrm>
            <a:off x="55880" y="6155267"/>
            <a:ext cx="1041400" cy="702733"/>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742666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4"/>
            <a:ext cx="10058400" cy="685854"/>
          </a:xfrm>
        </p:spPr>
        <p:txBody>
          <a:bodyPr>
            <a:normAutofit fontScale="90000"/>
          </a:bodyPr>
          <a:lstStyle/>
          <a:p>
            <a:r>
              <a:rPr lang="ru-RU" b="1" dirty="0"/>
              <a:t>Чем занят учитель?</a:t>
            </a:r>
            <a:endParaRPr lang="ru-RU" dirty="0"/>
          </a:p>
        </p:txBody>
      </p:sp>
      <p:graphicFrame>
        <p:nvGraphicFramePr>
          <p:cNvPr id="3" name="Схема 2"/>
          <p:cNvGraphicFramePr/>
          <p:nvPr>
            <p:extLst>
              <p:ext uri="{D42A27DB-BD31-4B8C-83A1-F6EECF244321}">
                <p14:modId xmlns:p14="http://schemas.microsoft.com/office/powerpoint/2010/main" val="3886836008"/>
              </p:ext>
            </p:extLst>
          </p:nvPr>
        </p:nvGraphicFramePr>
        <p:xfrm>
          <a:off x="275771" y="856344"/>
          <a:ext cx="11669486" cy="5704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Стрелка влево 3">
            <a:hlinkClick r:id="rId7" action="ppaction://hlinksldjump"/>
          </p:cNvPr>
          <p:cNvSpPr/>
          <p:nvPr/>
        </p:nvSpPr>
        <p:spPr>
          <a:xfrm>
            <a:off x="143933" y="6065157"/>
            <a:ext cx="1143000" cy="787400"/>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725186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159658"/>
            <a:ext cx="10058400" cy="682172"/>
          </a:xfrm>
        </p:spPr>
        <p:txBody>
          <a:bodyPr>
            <a:normAutofit fontScale="90000"/>
          </a:bodyPr>
          <a:lstStyle/>
          <a:p>
            <a:r>
              <a:rPr lang="ru-RU" b="1" dirty="0"/>
              <a:t>Сколько времени съела рутина?</a:t>
            </a:r>
            <a:endParaRPr lang="ru-RU" dirty="0"/>
          </a:p>
        </p:txBody>
      </p:sp>
      <p:graphicFrame>
        <p:nvGraphicFramePr>
          <p:cNvPr id="3" name="Схема 2"/>
          <p:cNvGraphicFramePr/>
          <p:nvPr>
            <p:extLst>
              <p:ext uri="{D42A27DB-BD31-4B8C-83A1-F6EECF244321}">
                <p14:modId xmlns:p14="http://schemas.microsoft.com/office/powerpoint/2010/main" val="1332958093"/>
              </p:ext>
            </p:extLst>
          </p:nvPr>
        </p:nvGraphicFramePr>
        <p:xfrm>
          <a:off x="277222" y="725716"/>
          <a:ext cx="11698515" cy="568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Стрелка влево 3">
            <a:hlinkClick r:id="rId7" action="ppaction://hlinksldjump"/>
          </p:cNvPr>
          <p:cNvSpPr/>
          <p:nvPr/>
        </p:nvSpPr>
        <p:spPr>
          <a:xfrm>
            <a:off x="143933" y="6121399"/>
            <a:ext cx="1143000" cy="731157"/>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1565779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4"/>
            <a:ext cx="10058400" cy="656826"/>
          </a:xfrm>
        </p:spPr>
        <p:txBody>
          <a:bodyPr>
            <a:normAutofit fontScale="90000"/>
          </a:bodyPr>
          <a:lstStyle/>
          <a:p>
            <a:pPr algn="just"/>
            <a:r>
              <a:rPr lang="ru-RU" b="1" dirty="0"/>
              <a:t>Война против монотонности</a:t>
            </a:r>
            <a:endParaRPr lang="ru-RU" dirty="0"/>
          </a:p>
        </p:txBody>
      </p:sp>
      <p:graphicFrame>
        <p:nvGraphicFramePr>
          <p:cNvPr id="3" name="Схема 2"/>
          <p:cNvGraphicFramePr/>
          <p:nvPr>
            <p:extLst>
              <p:ext uri="{D42A27DB-BD31-4B8C-83A1-F6EECF244321}">
                <p14:modId xmlns:p14="http://schemas.microsoft.com/office/powerpoint/2010/main" val="3056894801"/>
              </p:ext>
            </p:extLst>
          </p:nvPr>
        </p:nvGraphicFramePr>
        <p:xfrm>
          <a:off x="290285" y="943430"/>
          <a:ext cx="11567885" cy="4039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extLst>
              <p:ext uri="{D42A27DB-BD31-4B8C-83A1-F6EECF244321}">
                <p14:modId xmlns:p14="http://schemas.microsoft.com/office/powerpoint/2010/main" val="1375511676"/>
              </p:ext>
            </p:extLst>
          </p:nvPr>
        </p:nvGraphicFramePr>
        <p:xfrm>
          <a:off x="335559" y="4832059"/>
          <a:ext cx="11744587" cy="16267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Стрелка влево 3">
            <a:hlinkClick r:id="rId12" action="ppaction://hlinksldjump"/>
          </p:cNvPr>
          <p:cNvSpPr/>
          <p:nvPr/>
        </p:nvSpPr>
        <p:spPr>
          <a:xfrm>
            <a:off x="143933" y="6065157"/>
            <a:ext cx="1143000" cy="787400"/>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105108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10058400" cy="729397"/>
          </a:xfrm>
        </p:spPr>
        <p:txBody>
          <a:bodyPr/>
          <a:lstStyle/>
          <a:p>
            <a:r>
              <a:rPr lang="ru-RU" b="1" dirty="0"/>
              <a:t>Диагностика текущего уровня</a:t>
            </a:r>
            <a:endParaRPr lang="ru-RU" dirty="0"/>
          </a:p>
        </p:txBody>
      </p:sp>
      <p:graphicFrame>
        <p:nvGraphicFramePr>
          <p:cNvPr id="3" name="Схема 2"/>
          <p:cNvGraphicFramePr/>
          <p:nvPr>
            <p:extLst>
              <p:ext uri="{D42A27DB-BD31-4B8C-83A1-F6EECF244321}">
                <p14:modId xmlns:p14="http://schemas.microsoft.com/office/powerpoint/2010/main" val="2699967089"/>
              </p:ext>
            </p:extLst>
          </p:nvPr>
        </p:nvGraphicFramePr>
        <p:xfrm>
          <a:off x="406399" y="725714"/>
          <a:ext cx="11524343" cy="5704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Стрелка влево 3">
            <a:hlinkClick r:id="rId7" action="ppaction://hlinksldjump"/>
          </p:cNvPr>
          <p:cNvSpPr/>
          <p:nvPr/>
        </p:nvSpPr>
        <p:spPr>
          <a:xfrm>
            <a:off x="143933" y="6065157"/>
            <a:ext cx="1143000" cy="787400"/>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5" name="Стрелка влево 4">
            <a:hlinkClick r:id="rId8" action="ppaction://hlinksldjump"/>
          </p:cNvPr>
          <p:cNvSpPr/>
          <p:nvPr/>
        </p:nvSpPr>
        <p:spPr>
          <a:xfrm flipH="1">
            <a:off x="10268125" y="6065157"/>
            <a:ext cx="1711528" cy="787400"/>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dirty="0" smtClean="0">
                <a:solidFill>
                  <a:schemeClr val="tx2"/>
                </a:solidFill>
              </a:rPr>
              <a:t>Методики</a:t>
            </a:r>
            <a:endParaRPr lang="ru-RU" dirty="0">
              <a:solidFill>
                <a:schemeClr val="tx2"/>
              </a:solidFill>
            </a:endParaRPr>
          </a:p>
        </p:txBody>
      </p:sp>
    </p:spTree>
    <p:extLst>
      <p:ext uri="{BB962C8B-B14F-4D97-AF65-F5344CB8AC3E}">
        <p14:creationId xmlns:p14="http://schemas.microsoft.com/office/powerpoint/2010/main" val="20128975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3005" y="286604"/>
            <a:ext cx="11291581" cy="518740"/>
          </a:xfrm>
        </p:spPr>
        <p:txBody>
          <a:bodyPr>
            <a:normAutofit fontScale="90000"/>
          </a:bodyPr>
          <a:lstStyle/>
          <a:p>
            <a:r>
              <a:rPr lang="ru-RU" dirty="0" smtClean="0"/>
              <a:t>Методики диагностики текущего уровня</a:t>
            </a:r>
            <a:endParaRPr lang="ru-RU" dirty="0"/>
          </a:p>
        </p:txBody>
      </p:sp>
      <p:graphicFrame>
        <p:nvGraphicFramePr>
          <p:cNvPr id="3" name="Схема 2"/>
          <p:cNvGraphicFramePr/>
          <p:nvPr>
            <p:extLst>
              <p:ext uri="{D42A27DB-BD31-4B8C-83A1-F6EECF244321}">
                <p14:modId xmlns:p14="http://schemas.microsoft.com/office/powerpoint/2010/main" val="466809514"/>
              </p:ext>
            </p:extLst>
          </p:nvPr>
        </p:nvGraphicFramePr>
        <p:xfrm>
          <a:off x="411061" y="746620"/>
          <a:ext cx="11627141" cy="59310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Стрелка влево 3">
            <a:hlinkClick r:id="rId7" action="ppaction://hlinksldjump"/>
          </p:cNvPr>
          <p:cNvSpPr/>
          <p:nvPr/>
        </p:nvSpPr>
        <p:spPr>
          <a:xfrm>
            <a:off x="0" y="6070600"/>
            <a:ext cx="1143000" cy="787400"/>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379430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10058400" cy="729397"/>
          </a:xfrm>
        </p:spPr>
        <p:txBody>
          <a:bodyPr/>
          <a:lstStyle/>
          <a:p>
            <a:r>
              <a:rPr lang="ru-RU" b="1" dirty="0"/>
              <a:t>Связь урочного и внеурочного</a:t>
            </a:r>
            <a:endParaRPr lang="ru-RU" dirty="0"/>
          </a:p>
        </p:txBody>
      </p:sp>
      <p:graphicFrame>
        <p:nvGraphicFramePr>
          <p:cNvPr id="3" name="Схема 2"/>
          <p:cNvGraphicFramePr/>
          <p:nvPr>
            <p:extLst>
              <p:ext uri="{D42A27DB-BD31-4B8C-83A1-F6EECF244321}">
                <p14:modId xmlns:p14="http://schemas.microsoft.com/office/powerpoint/2010/main" val="3573130856"/>
              </p:ext>
            </p:extLst>
          </p:nvPr>
        </p:nvGraphicFramePr>
        <p:xfrm>
          <a:off x="362857" y="856343"/>
          <a:ext cx="11567886" cy="5631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Стрелка влево 3">
            <a:hlinkClick r:id="rId7" action="ppaction://hlinksldjump"/>
          </p:cNvPr>
          <p:cNvSpPr/>
          <p:nvPr/>
        </p:nvSpPr>
        <p:spPr>
          <a:xfrm>
            <a:off x="143933" y="6065157"/>
            <a:ext cx="1143000" cy="787400"/>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217716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4557" y="194325"/>
            <a:ext cx="11794921" cy="803966"/>
          </a:xfrm>
        </p:spPr>
        <p:txBody>
          <a:bodyPr>
            <a:noAutofit/>
          </a:bodyPr>
          <a:lstStyle/>
          <a:p>
            <a:r>
              <a:rPr lang="ru-RU" sz="3200" dirty="0"/>
              <a:t>Планирование педагогических улучшений можно представить в виде несложной последовательности шагов</a:t>
            </a:r>
          </a:p>
        </p:txBody>
      </p:sp>
      <p:graphicFrame>
        <p:nvGraphicFramePr>
          <p:cNvPr id="3" name="Схема 2"/>
          <p:cNvGraphicFramePr/>
          <p:nvPr>
            <p:extLst/>
          </p:nvPr>
        </p:nvGraphicFramePr>
        <p:xfrm>
          <a:off x="285225" y="880844"/>
          <a:ext cx="11727809" cy="5830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85892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4"/>
            <a:ext cx="10058400" cy="772940"/>
          </a:xfrm>
        </p:spPr>
        <p:txBody>
          <a:bodyPr/>
          <a:lstStyle/>
          <a:p>
            <a:r>
              <a:rPr lang="ru-RU" b="1" dirty="0"/>
              <a:t>Интерес к личности ребенка</a:t>
            </a:r>
            <a:endParaRPr lang="ru-RU" dirty="0"/>
          </a:p>
        </p:txBody>
      </p:sp>
      <p:graphicFrame>
        <p:nvGraphicFramePr>
          <p:cNvPr id="3" name="Схема 2"/>
          <p:cNvGraphicFramePr/>
          <p:nvPr>
            <p:extLst>
              <p:ext uri="{D42A27DB-BD31-4B8C-83A1-F6EECF244321}">
                <p14:modId xmlns:p14="http://schemas.microsoft.com/office/powerpoint/2010/main" val="830395299"/>
              </p:ext>
            </p:extLst>
          </p:nvPr>
        </p:nvGraphicFramePr>
        <p:xfrm>
          <a:off x="304799" y="899886"/>
          <a:ext cx="11509829" cy="5631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Стрелка влево 3">
            <a:hlinkClick r:id="rId7" action="ppaction://hlinksldjump"/>
          </p:cNvPr>
          <p:cNvSpPr/>
          <p:nvPr/>
        </p:nvSpPr>
        <p:spPr>
          <a:xfrm>
            <a:off x="143933" y="6256867"/>
            <a:ext cx="1143000" cy="595690"/>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5" name="Стрелка влево 4">
            <a:hlinkClick r:id="rId8" action="ppaction://hlinksldjump"/>
          </p:cNvPr>
          <p:cNvSpPr/>
          <p:nvPr/>
        </p:nvSpPr>
        <p:spPr>
          <a:xfrm flipH="1">
            <a:off x="9496338" y="6065157"/>
            <a:ext cx="2483315" cy="787400"/>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dirty="0" smtClean="0">
                <a:solidFill>
                  <a:schemeClr val="tx2"/>
                </a:solidFill>
              </a:rPr>
              <a:t>Реплики и вопросы</a:t>
            </a:r>
            <a:endParaRPr lang="ru-RU" dirty="0">
              <a:solidFill>
                <a:schemeClr val="tx2"/>
              </a:solidFill>
            </a:endParaRPr>
          </a:p>
        </p:txBody>
      </p:sp>
    </p:spTree>
    <p:extLst>
      <p:ext uri="{BB962C8B-B14F-4D97-AF65-F5344CB8AC3E}">
        <p14:creationId xmlns:p14="http://schemas.microsoft.com/office/powerpoint/2010/main" val="19821137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3615" y="286604"/>
            <a:ext cx="11576807" cy="577462"/>
          </a:xfrm>
        </p:spPr>
        <p:txBody>
          <a:bodyPr>
            <a:normAutofit fontScale="90000"/>
          </a:bodyPr>
          <a:lstStyle/>
          <a:p>
            <a:r>
              <a:rPr lang="ru-RU" sz="4000" dirty="0"/>
              <a:t>Индивидуальные реплики и вопросы к ученикам</a:t>
            </a:r>
          </a:p>
        </p:txBody>
      </p:sp>
      <p:sp>
        <p:nvSpPr>
          <p:cNvPr id="3" name="TextBox 2"/>
          <p:cNvSpPr txBox="1"/>
          <p:nvPr/>
        </p:nvSpPr>
        <p:spPr>
          <a:xfrm>
            <a:off x="293615" y="939567"/>
            <a:ext cx="11610363" cy="369332"/>
          </a:xfrm>
          <a:prstGeom prst="rect">
            <a:avLst/>
          </a:prstGeom>
          <a:noFill/>
        </p:spPr>
        <p:txBody>
          <a:bodyPr wrap="square" rtlCol="0">
            <a:spAutoFit/>
          </a:bodyPr>
          <a:lstStyle/>
          <a:p>
            <a:r>
              <a:rPr lang="ru-RU" dirty="0"/>
              <a:t>Индивидуальные реплики и вопросы к ученикам должны относиться к одному из предложенных </a:t>
            </a:r>
            <a:r>
              <a:rPr lang="ru-RU" dirty="0" smtClean="0"/>
              <a:t>направлений:</a:t>
            </a:r>
            <a:endParaRPr lang="ru-RU" dirty="0"/>
          </a:p>
        </p:txBody>
      </p:sp>
      <p:graphicFrame>
        <p:nvGraphicFramePr>
          <p:cNvPr id="4" name="Схема 3"/>
          <p:cNvGraphicFramePr/>
          <p:nvPr>
            <p:extLst>
              <p:ext uri="{D42A27DB-BD31-4B8C-83A1-F6EECF244321}">
                <p14:modId xmlns:p14="http://schemas.microsoft.com/office/powerpoint/2010/main" val="69915569"/>
              </p:ext>
            </p:extLst>
          </p:nvPr>
        </p:nvGraphicFramePr>
        <p:xfrm>
          <a:off x="469783" y="1308899"/>
          <a:ext cx="11434195" cy="3363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76169" y="4647501"/>
            <a:ext cx="11920756" cy="1754326"/>
          </a:xfrm>
          <a:prstGeom prst="rect">
            <a:avLst/>
          </a:prstGeom>
          <a:noFill/>
        </p:spPr>
        <p:txBody>
          <a:bodyPr wrap="square" rtlCol="0">
            <a:spAutoFit/>
          </a:bodyPr>
          <a:lstStyle/>
          <a:p>
            <a:pPr algn="just"/>
            <a:r>
              <a:rPr lang="ru-RU" b="1" dirty="0"/>
              <a:t>Относительно нейтральное задание может быть таким: </a:t>
            </a:r>
            <a:r>
              <a:rPr lang="ru-RU" dirty="0"/>
              <a:t>на уроках гуманитарного цикла учитель использует некоторые рефлексивные задания для всего класса, в которых ученик должен поделиться своим личным мнением, эмоциями на этот счет. Важно при этом продемонстрировать внимание и принятие. Хотя учителя и других предметов могут обратиться ко всему классу с вопросом о самочувствии, мнении о чем-то, интересах. </a:t>
            </a:r>
          </a:p>
          <a:p>
            <a:pPr algn="just"/>
            <a:r>
              <a:rPr lang="ru-RU" b="1" dirty="0"/>
              <a:t>Разумеется, стоит избегать </a:t>
            </a:r>
            <a:r>
              <a:rPr lang="ru-RU" dirty="0"/>
              <a:t>слишком личных вопросов и затрагивать табуированные темы (политика, религия, доходы, семейные проблемы, серьезные заболевания</a:t>
            </a:r>
            <a:r>
              <a:rPr lang="ru-RU" dirty="0" smtClean="0"/>
              <a:t>).</a:t>
            </a:r>
            <a:endParaRPr lang="ru-RU" dirty="0"/>
          </a:p>
        </p:txBody>
      </p:sp>
      <p:sp>
        <p:nvSpPr>
          <p:cNvPr id="6" name="Стрелка влево 5">
            <a:hlinkClick r:id="rId7" action="ppaction://hlinksldjump"/>
          </p:cNvPr>
          <p:cNvSpPr/>
          <p:nvPr/>
        </p:nvSpPr>
        <p:spPr>
          <a:xfrm>
            <a:off x="143933" y="6256867"/>
            <a:ext cx="1143000" cy="595690"/>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541833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4057" y="194325"/>
            <a:ext cx="10058400" cy="656826"/>
          </a:xfrm>
        </p:spPr>
        <p:txBody>
          <a:bodyPr>
            <a:normAutofit fontScale="90000"/>
          </a:bodyPr>
          <a:lstStyle/>
          <a:p>
            <a:r>
              <a:rPr lang="ru-RU" b="1" dirty="0"/>
              <a:t>Активное слушание</a:t>
            </a:r>
            <a:endParaRPr lang="ru-RU" dirty="0"/>
          </a:p>
        </p:txBody>
      </p:sp>
      <p:graphicFrame>
        <p:nvGraphicFramePr>
          <p:cNvPr id="3" name="Схема 2"/>
          <p:cNvGraphicFramePr/>
          <p:nvPr>
            <p:extLst>
              <p:ext uri="{D42A27DB-BD31-4B8C-83A1-F6EECF244321}">
                <p14:modId xmlns:p14="http://schemas.microsoft.com/office/powerpoint/2010/main" val="355820212"/>
              </p:ext>
            </p:extLst>
          </p:nvPr>
        </p:nvGraphicFramePr>
        <p:xfrm>
          <a:off x="348343" y="783771"/>
          <a:ext cx="11509828" cy="3018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4204297097"/>
              </p:ext>
            </p:extLst>
          </p:nvPr>
        </p:nvGraphicFramePr>
        <p:xfrm>
          <a:off x="348341" y="3929068"/>
          <a:ext cx="11350172" cy="2710492"/>
        </p:xfrm>
        <a:graphic>
          <a:graphicData uri="http://schemas.openxmlformats.org/drawingml/2006/table">
            <a:tbl>
              <a:tblPr firstRow="1" bandRow="1">
                <a:tableStyleId>{5C22544A-7EE6-4342-B048-85BDC9FD1C3A}</a:tableStyleId>
              </a:tblPr>
              <a:tblGrid>
                <a:gridCol w="5675086"/>
                <a:gridCol w="5675086"/>
              </a:tblGrid>
              <a:tr h="439732">
                <a:tc>
                  <a:txBody>
                    <a:bodyPr/>
                    <a:lstStyle/>
                    <a:p>
                      <a:pPr algn="ctr"/>
                      <a:r>
                        <a:rPr lang="ru-RU" dirty="0" smtClean="0"/>
                        <a:t>Как</a:t>
                      </a:r>
                      <a:r>
                        <a:rPr lang="ru-RU" baseline="0" dirty="0" smtClean="0"/>
                        <a:t> надо?</a:t>
                      </a:r>
                      <a:endParaRPr lang="ru-RU" dirty="0"/>
                    </a:p>
                  </a:txBody>
                  <a:tcPr/>
                </a:tc>
                <a:tc>
                  <a:txBody>
                    <a:bodyPr/>
                    <a:lstStyle/>
                    <a:p>
                      <a:pPr algn="ctr"/>
                      <a:r>
                        <a:rPr lang="ru-RU" dirty="0" smtClean="0"/>
                        <a:t>Как не надо?</a:t>
                      </a:r>
                      <a:endParaRPr lang="ru-RU" dirty="0"/>
                    </a:p>
                  </a:txBody>
                  <a:tcPr/>
                </a:tc>
              </a:tr>
              <a:tr h="1264894">
                <a:tc>
                  <a:txBody>
                    <a:bodyPr/>
                    <a:lstStyle/>
                    <a:p>
                      <a:r>
                        <a:rPr lang="ru-RU" sz="1100" kern="1200" dirty="0" smtClean="0">
                          <a:solidFill>
                            <a:schemeClr val="dk1"/>
                          </a:solidFill>
                          <a:effectLst/>
                          <a:latin typeface="+mn-lt"/>
                          <a:ea typeface="+mn-ea"/>
                          <a:cs typeface="+mn-cs"/>
                        </a:rPr>
                        <a:t>1. Использовать слова, демонстрирующие вни­мание (это могут быть короткие слова и междо­метия: «да», «конечно», «так»). </a:t>
                      </a:r>
                    </a:p>
                    <a:p>
                      <a:r>
                        <a:rPr lang="ru-RU" sz="1100" kern="1200" dirty="0" smtClean="0">
                          <a:solidFill>
                            <a:schemeClr val="dk1"/>
                          </a:solidFill>
                          <a:effectLst/>
                          <a:latin typeface="+mn-lt"/>
                          <a:ea typeface="+mn-ea"/>
                          <a:cs typeface="+mn-cs"/>
                        </a:rPr>
                        <a:t>2. Демонстрировать невербальные знаки вни­мания, то есть буквально слушать всем телом (идеальный портрет: присутствует визуальный контакт, лицо выражает внимание, позиция открытая и расслабленная, учитель полностью повернут к говорящему ученику). </a:t>
                      </a:r>
                    </a:p>
                    <a:p>
                      <a:r>
                        <a:rPr lang="ru-RU" sz="1100" kern="1200" dirty="0" smtClean="0">
                          <a:solidFill>
                            <a:schemeClr val="dk1"/>
                          </a:solidFill>
                          <a:effectLst/>
                          <a:latin typeface="+mn-lt"/>
                          <a:ea typeface="+mn-ea"/>
                          <a:cs typeface="+mn-cs"/>
                        </a:rPr>
                        <a:t>3. Поощрять продолжение рассуждения (напри­мер, «То, что ты говоришь, очень интересно. Не мог бы ты развить мысль?», «Расскажи, пожа­луйста, подробнее», «Давай обсудим детальнее»…). </a:t>
                      </a:r>
                    </a:p>
                    <a:p>
                      <a:r>
                        <a:rPr lang="ru-RU" sz="1100" kern="1200" dirty="0" smtClean="0">
                          <a:solidFill>
                            <a:schemeClr val="dk1"/>
                          </a:solidFill>
                          <a:effectLst/>
                          <a:latin typeface="+mn-lt"/>
                          <a:ea typeface="+mn-ea"/>
                          <a:cs typeface="+mn-cs"/>
                        </a:rPr>
                        <a:t>4. Задавать вопросы, чтобы продемонстриро­вать искренний интерес. </a:t>
                      </a:r>
                    </a:p>
                    <a:p>
                      <a:r>
                        <a:rPr lang="ru-RU" sz="1100" kern="1200" dirty="0" smtClean="0">
                          <a:solidFill>
                            <a:schemeClr val="dk1"/>
                          </a:solidFill>
                          <a:effectLst/>
                          <a:latin typeface="+mn-lt"/>
                          <a:ea typeface="+mn-ea"/>
                          <a:cs typeface="+mn-cs"/>
                        </a:rPr>
                        <a:t>5. Использовать технику «эхо», то есть перефра­зировать сказанное учеником другими словами («Если я тебя верно поняла...», «Поправь меня, если я неправильно поняла твои слова…»). </a:t>
                      </a:r>
                    </a:p>
                    <a:p>
                      <a:r>
                        <a:rPr lang="ru-RU" sz="1100" kern="1200" dirty="0" smtClean="0">
                          <a:solidFill>
                            <a:schemeClr val="dk1"/>
                          </a:solidFill>
                          <a:effectLst/>
                          <a:latin typeface="+mn-lt"/>
                          <a:ea typeface="+mn-ea"/>
                          <a:cs typeface="+mn-cs"/>
                        </a:rPr>
                        <a:t>6. Демонстрировать уважение к точке зрения ученика, высказывать согласие</a:t>
                      </a:r>
                      <a:endParaRPr lang="ru-RU" sz="1100" dirty="0"/>
                    </a:p>
                  </a:txBody>
                  <a:tcPr/>
                </a:tc>
                <a:tc>
                  <a:txBody>
                    <a:bodyPr/>
                    <a:lstStyle/>
                    <a:p>
                      <a:r>
                        <a:rPr lang="ru-RU" sz="1100" kern="1200" dirty="0" smtClean="0">
                          <a:solidFill>
                            <a:schemeClr val="dk1"/>
                          </a:solidFill>
                          <a:effectLst/>
                          <a:latin typeface="+mn-lt"/>
                          <a:ea typeface="+mn-ea"/>
                          <a:cs typeface="+mn-cs"/>
                        </a:rPr>
                        <a:t>1. Перебивать ученика или не давать ему высказаться. </a:t>
                      </a:r>
                    </a:p>
                    <a:p>
                      <a:r>
                        <a:rPr lang="ru-RU" sz="1100" kern="1200" dirty="0" smtClean="0">
                          <a:solidFill>
                            <a:schemeClr val="dk1"/>
                          </a:solidFill>
                          <a:effectLst/>
                          <a:latin typeface="+mn-lt"/>
                          <a:ea typeface="+mn-ea"/>
                          <a:cs typeface="+mn-cs"/>
                        </a:rPr>
                        <a:t>2. Резко менять тему обсужде­ния. </a:t>
                      </a:r>
                    </a:p>
                    <a:p>
                      <a:r>
                        <a:rPr lang="ru-RU" sz="1100" kern="1200" dirty="0" smtClean="0">
                          <a:solidFill>
                            <a:schemeClr val="dk1"/>
                          </a:solidFill>
                          <a:effectLst/>
                          <a:latin typeface="+mn-lt"/>
                          <a:ea typeface="+mn-ea"/>
                          <a:cs typeface="+mn-cs"/>
                        </a:rPr>
                        <a:t>3. Навязывать свою точку зре­ния как «более правильную» (часто учитель во время ответа продумывает свою версию ответа: это обычно читается по некоторой рассеянности и невнимательности к ответу, по желанию показать, что ответ учителя лучше). </a:t>
                      </a:r>
                    </a:p>
                    <a:p>
                      <a:r>
                        <a:rPr lang="ru-RU" sz="1100" kern="1200" dirty="0" smtClean="0">
                          <a:solidFill>
                            <a:schemeClr val="dk1"/>
                          </a:solidFill>
                          <a:effectLst/>
                          <a:latin typeface="+mn-lt"/>
                          <a:ea typeface="+mn-ea"/>
                          <a:cs typeface="+mn-cs"/>
                        </a:rPr>
                        <a:t>4. Использовать фразы нео­добрения, критицизма, неуве­ренности («Ты уверен?», «Ты не должен так думать / иметь та­кую точку зрения», «Тебе лучше еще поразмыслить над этим», «Ну да, более-менее неплохо»). </a:t>
                      </a:r>
                    </a:p>
                    <a:p>
                      <a:r>
                        <a:rPr lang="ru-RU" sz="1100" kern="1200" dirty="0" smtClean="0">
                          <a:solidFill>
                            <a:schemeClr val="dk1"/>
                          </a:solidFill>
                          <a:effectLst/>
                          <a:latin typeface="+mn-lt"/>
                          <a:ea typeface="+mn-ea"/>
                          <a:cs typeface="+mn-cs"/>
                        </a:rPr>
                        <a:t>5. Рассматривать посторонние предметы, отвлекаться </a:t>
                      </a:r>
                      <a:endParaRPr lang="ru-RU" sz="1100" dirty="0"/>
                    </a:p>
                  </a:txBody>
                  <a:tcPr/>
                </a:tc>
              </a:tr>
            </a:tbl>
          </a:graphicData>
        </a:graphic>
      </p:graphicFrame>
      <p:sp>
        <p:nvSpPr>
          <p:cNvPr id="7" name="Стрелка влево 6">
            <a:hlinkClick r:id="rId7" action="ppaction://hlinksldjump"/>
          </p:cNvPr>
          <p:cNvSpPr/>
          <p:nvPr/>
        </p:nvSpPr>
        <p:spPr>
          <a:xfrm>
            <a:off x="6103257" y="5978485"/>
            <a:ext cx="1143000" cy="787400"/>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090979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5051" y="141461"/>
            <a:ext cx="10058400" cy="656826"/>
          </a:xfrm>
        </p:spPr>
        <p:txBody>
          <a:bodyPr>
            <a:normAutofit fontScale="90000"/>
          </a:bodyPr>
          <a:lstStyle/>
          <a:p>
            <a:r>
              <a:rPr lang="ru-RU" b="1" dirty="0"/>
              <a:t>Принятие и выражение эмоций</a:t>
            </a:r>
            <a:endParaRPr lang="ru-RU" dirty="0"/>
          </a:p>
        </p:txBody>
      </p:sp>
      <p:graphicFrame>
        <p:nvGraphicFramePr>
          <p:cNvPr id="3" name="Схема 2"/>
          <p:cNvGraphicFramePr/>
          <p:nvPr>
            <p:extLst>
              <p:ext uri="{D42A27DB-BD31-4B8C-83A1-F6EECF244321}">
                <p14:modId xmlns:p14="http://schemas.microsoft.com/office/powerpoint/2010/main" val="4332537"/>
              </p:ext>
            </p:extLst>
          </p:nvPr>
        </p:nvGraphicFramePr>
        <p:xfrm>
          <a:off x="248194" y="620434"/>
          <a:ext cx="11756571" cy="5907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Стрелка влево 3">
            <a:hlinkClick r:id="rId7" action="ppaction://hlinksldjump"/>
          </p:cNvPr>
          <p:cNvSpPr/>
          <p:nvPr/>
        </p:nvSpPr>
        <p:spPr>
          <a:xfrm>
            <a:off x="143933" y="6180667"/>
            <a:ext cx="1143000" cy="671890"/>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5" name="Стрелка влево 4">
            <a:hlinkClick r:id="rId8" action="ppaction://hlinksldjump"/>
          </p:cNvPr>
          <p:cNvSpPr/>
          <p:nvPr/>
        </p:nvSpPr>
        <p:spPr>
          <a:xfrm flipH="1">
            <a:off x="9496338" y="6065157"/>
            <a:ext cx="2483315" cy="787400"/>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dirty="0" smtClean="0">
                <a:solidFill>
                  <a:schemeClr val="tx2"/>
                </a:solidFill>
              </a:rPr>
              <a:t>Стратегии </a:t>
            </a:r>
            <a:endParaRPr lang="ru-RU" dirty="0">
              <a:solidFill>
                <a:schemeClr val="tx2"/>
              </a:solidFill>
            </a:endParaRPr>
          </a:p>
        </p:txBody>
      </p:sp>
    </p:spTree>
    <p:extLst>
      <p:ext uri="{BB962C8B-B14F-4D97-AF65-F5344CB8AC3E}">
        <p14:creationId xmlns:p14="http://schemas.microsoft.com/office/powerpoint/2010/main" val="7144884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8781" y="286603"/>
            <a:ext cx="11459361" cy="560685"/>
          </a:xfrm>
        </p:spPr>
        <p:txBody>
          <a:bodyPr>
            <a:normAutofit fontScale="90000"/>
          </a:bodyPr>
          <a:lstStyle/>
          <a:p>
            <a:r>
              <a:rPr lang="ru-RU" sz="4000" dirty="0" smtClean="0"/>
              <a:t>Принятие и выражение эмоций: стратегии</a:t>
            </a:r>
            <a:endParaRPr lang="ru-RU" sz="4000" dirty="0"/>
          </a:p>
        </p:txBody>
      </p:sp>
      <p:graphicFrame>
        <p:nvGraphicFramePr>
          <p:cNvPr id="3" name="Схема 2"/>
          <p:cNvGraphicFramePr/>
          <p:nvPr>
            <p:extLst>
              <p:ext uri="{D42A27DB-BD31-4B8C-83A1-F6EECF244321}">
                <p14:modId xmlns:p14="http://schemas.microsoft.com/office/powerpoint/2010/main" val="1568036781"/>
              </p:ext>
            </p:extLst>
          </p:nvPr>
        </p:nvGraphicFramePr>
        <p:xfrm>
          <a:off x="394283" y="880844"/>
          <a:ext cx="11534862" cy="5788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Стрелка влево 3">
            <a:hlinkClick r:id="rId7" action="ppaction://hlinksldjump"/>
          </p:cNvPr>
          <p:cNvSpPr/>
          <p:nvPr/>
        </p:nvSpPr>
        <p:spPr>
          <a:xfrm>
            <a:off x="0" y="6180667"/>
            <a:ext cx="914400" cy="671890"/>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283639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86604"/>
            <a:ext cx="10546080" cy="671340"/>
          </a:xfrm>
        </p:spPr>
        <p:txBody>
          <a:bodyPr>
            <a:normAutofit fontScale="90000"/>
          </a:bodyPr>
          <a:lstStyle/>
          <a:p>
            <a:r>
              <a:rPr lang="ru-RU" b="1" dirty="0"/>
              <a:t>Невербальное поведение</a:t>
            </a:r>
            <a:endParaRPr lang="ru-RU" dirty="0"/>
          </a:p>
        </p:txBody>
      </p:sp>
      <p:graphicFrame>
        <p:nvGraphicFramePr>
          <p:cNvPr id="3" name="Схема 2"/>
          <p:cNvGraphicFramePr/>
          <p:nvPr>
            <p:extLst>
              <p:ext uri="{D42A27DB-BD31-4B8C-83A1-F6EECF244321}">
                <p14:modId xmlns:p14="http://schemas.microsoft.com/office/powerpoint/2010/main" val="1148203070"/>
              </p:ext>
            </p:extLst>
          </p:nvPr>
        </p:nvGraphicFramePr>
        <p:xfrm>
          <a:off x="246743" y="856342"/>
          <a:ext cx="11684000" cy="5631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Стрелка влево 3">
            <a:hlinkClick r:id="rId7" action="ppaction://hlinksldjump"/>
          </p:cNvPr>
          <p:cNvSpPr/>
          <p:nvPr/>
        </p:nvSpPr>
        <p:spPr>
          <a:xfrm>
            <a:off x="143933" y="6065157"/>
            <a:ext cx="1143000" cy="787400"/>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5" name="Стрелка вправо 4">
            <a:hlinkClick r:id="rId8" action="ppaction://hlinksldjump"/>
          </p:cNvPr>
          <p:cNvSpPr/>
          <p:nvPr/>
        </p:nvSpPr>
        <p:spPr>
          <a:xfrm>
            <a:off x="10276513" y="6065157"/>
            <a:ext cx="1686187" cy="78740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dirty="0" smtClean="0">
                <a:solidFill>
                  <a:schemeClr val="tx2"/>
                </a:solidFill>
              </a:rPr>
              <a:t>Элементы</a:t>
            </a:r>
            <a:endParaRPr lang="ru-RU" dirty="0">
              <a:solidFill>
                <a:schemeClr val="tx2"/>
              </a:solidFill>
            </a:endParaRPr>
          </a:p>
        </p:txBody>
      </p:sp>
    </p:spTree>
    <p:extLst>
      <p:ext uri="{BB962C8B-B14F-4D97-AF65-F5344CB8AC3E}">
        <p14:creationId xmlns:p14="http://schemas.microsoft.com/office/powerpoint/2010/main" val="13583771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3006" y="92279"/>
            <a:ext cx="10702674" cy="612397"/>
          </a:xfrm>
        </p:spPr>
        <p:txBody>
          <a:bodyPr>
            <a:normAutofit fontScale="90000"/>
          </a:bodyPr>
          <a:lstStyle/>
          <a:p>
            <a:r>
              <a:rPr lang="ru-RU" dirty="0"/>
              <a:t>Элементы невербального общения</a:t>
            </a:r>
          </a:p>
        </p:txBody>
      </p:sp>
      <p:graphicFrame>
        <p:nvGraphicFramePr>
          <p:cNvPr id="3" name="Схема 2"/>
          <p:cNvGraphicFramePr/>
          <p:nvPr>
            <p:extLst>
              <p:ext uri="{D42A27DB-BD31-4B8C-83A1-F6EECF244321}">
                <p14:modId xmlns:p14="http://schemas.microsoft.com/office/powerpoint/2010/main" val="269094055"/>
              </p:ext>
            </p:extLst>
          </p:nvPr>
        </p:nvGraphicFramePr>
        <p:xfrm>
          <a:off x="302004" y="578840"/>
          <a:ext cx="11568418" cy="60987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Стрелка влево 3">
            <a:hlinkClick r:id="rId7" action="ppaction://hlinksldjump"/>
          </p:cNvPr>
          <p:cNvSpPr/>
          <p:nvPr/>
        </p:nvSpPr>
        <p:spPr>
          <a:xfrm>
            <a:off x="143933" y="6174214"/>
            <a:ext cx="1143000" cy="787400"/>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90067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4"/>
            <a:ext cx="10058400" cy="671340"/>
          </a:xfrm>
        </p:spPr>
        <p:txBody>
          <a:bodyPr>
            <a:normAutofit fontScale="90000"/>
          </a:bodyPr>
          <a:lstStyle/>
          <a:p>
            <a:r>
              <a:rPr lang="ru-RU" b="1" dirty="0"/>
              <a:t>Слова вежливости</a:t>
            </a:r>
            <a:endParaRPr lang="ru-RU" dirty="0"/>
          </a:p>
        </p:txBody>
      </p:sp>
      <p:graphicFrame>
        <p:nvGraphicFramePr>
          <p:cNvPr id="3" name="Схема 2"/>
          <p:cNvGraphicFramePr/>
          <p:nvPr>
            <p:extLst>
              <p:ext uri="{D42A27DB-BD31-4B8C-83A1-F6EECF244321}">
                <p14:modId xmlns:p14="http://schemas.microsoft.com/office/powerpoint/2010/main" val="2655849729"/>
              </p:ext>
            </p:extLst>
          </p:nvPr>
        </p:nvGraphicFramePr>
        <p:xfrm>
          <a:off x="232229" y="827314"/>
          <a:ext cx="11771085" cy="5660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Стрелка влево 3">
            <a:hlinkClick r:id="rId7" action="ppaction://hlinksldjump"/>
          </p:cNvPr>
          <p:cNvSpPr/>
          <p:nvPr/>
        </p:nvSpPr>
        <p:spPr>
          <a:xfrm>
            <a:off x="143933" y="6065157"/>
            <a:ext cx="1143000" cy="787400"/>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441849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4"/>
            <a:ext cx="10058400" cy="685854"/>
          </a:xfrm>
        </p:spPr>
        <p:txBody>
          <a:bodyPr>
            <a:normAutofit fontScale="90000"/>
          </a:bodyPr>
          <a:lstStyle/>
          <a:p>
            <a:r>
              <a:rPr lang="ru-RU" b="1" dirty="0"/>
              <a:t>Использование групповой работы</a:t>
            </a:r>
            <a:endParaRPr lang="ru-RU" dirty="0"/>
          </a:p>
        </p:txBody>
      </p:sp>
      <p:graphicFrame>
        <p:nvGraphicFramePr>
          <p:cNvPr id="3" name="Схема 2"/>
          <p:cNvGraphicFramePr/>
          <p:nvPr>
            <p:extLst>
              <p:ext uri="{D42A27DB-BD31-4B8C-83A1-F6EECF244321}">
                <p14:modId xmlns:p14="http://schemas.microsoft.com/office/powerpoint/2010/main" val="113127746"/>
              </p:ext>
            </p:extLst>
          </p:nvPr>
        </p:nvGraphicFramePr>
        <p:xfrm>
          <a:off x="478971" y="972458"/>
          <a:ext cx="11466286" cy="5602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Стрелка влево 3">
            <a:hlinkClick r:id="rId7" action="ppaction://hlinksldjump"/>
          </p:cNvPr>
          <p:cNvSpPr/>
          <p:nvPr/>
        </p:nvSpPr>
        <p:spPr>
          <a:xfrm>
            <a:off x="143933" y="6065157"/>
            <a:ext cx="1143000" cy="787400"/>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441205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3814" y="286604"/>
            <a:ext cx="10701866" cy="746330"/>
          </a:xfrm>
        </p:spPr>
        <p:txBody>
          <a:bodyPr>
            <a:normAutofit/>
          </a:bodyPr>
          <a:lstStyle/>
          <a:p>
            <a:r>
              <a:rPr lang="ru-RU" b="1" dirty="0"/>
              <a:t>Как распределить детей по группам?</a:t>
            </a:r>
            <a:endParaRPr lang="ru-RU" dirty="0"/>
          </a:p>
        </p:txBody>
      </p:sp>
      <p:sp>
        <p:nvSpPr>
          <p:cNvPr id="3" name="TextBox 2"/>
          <p:cNvSpPr txBox="1"/>
          <p:nvPr/>
        </p:nvSpPr>
        <p:spPr>
          <a:xfrm>
            <a:off x="453813" y="880533"/>
            <a:ext cx="11213253" cy="830997"/>
          </a:xfrm>
          <a:prstGeom prst="rect">
            <a:avLst/>
          </a:prstGeom>
          <a:noFill/>
        </p:spPr>
        <p:txBody>
          <a:bodyPr wrap="square" rtlCol="0">
            <a:spAutoFit/>
          </a:bodyPr>
          <a:lstStyle/>
          <a:p>
            <a:r>
              <a:rPr lang="ru-RU" sz="2400" i="1" dirty="0"/>
              <a:t>Учитель выбирает определенный принцип формирования группы. Таких групп, в сущности, бывает </a:t>
            </a:r>
            <a:r>
              <a:rPr lang="ru-RU" sz="2400" i="1" dirty="0" smtClean="0"/>
              <a:t>четыре:</a:t>
            </a:r>
            <a:endParaRPr lang="ru-RU" sz="2400" i="1" dirty="0"/>
          </a:p>
        </p:txBody>
      </p:sp>
      <p:graphicFrame>
        <p:nvGraphicFramePr>
          <p:cNvPr id="4" name="Схема 3"/>
          <p:cNvGraphicFramePr/>
          <p:nvPr>
            <p:extLst>
              <p:ext uri="{D42A27DB-BD31-4B8C-83A1-F6EECF244321}">
                <p14:modId xmlns:p14="http://schemas.microsoft.com/office/powerpoint/2010/main" val="1391364025"/>
              </p:ext>
            </p:extLst>
          </p:nvPr>
        </p:nvGraphicFramePr>
        <p:xfrm>
          <a:off x="453811" y="1626863"/>
          <a:ext cx="11416455" cy="4917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Стрелка влево 4">
            <a:hlinkClick r:id="rId7" action="ppaction://hlinksldjump"/>
          </p:cNvPr>
          <p:cNvSpPr/>
          <p:nvPr/>
        </p:nvSpPr>
        <p:spPr>
          <a:xfrm>
            <a:off x="143933" y="6206067"/>
            <a:ext cx="1126067" cy="575733"/>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784184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4"/>
            <a:ext cx="10058400" cy="585851"/>
          </a:xfrm>
        </p:spPr>
        <p:txBody>
          <a:bodyPr>
            <a:normAutofit fontScale="90000"/>
          </a:bodyPr>
          <a:lstStyle/>
          <a:p>
            <a:r>
              <a:rPr lang="ru-RU" dirty="0" smtClean="0"/>
              <a:t>Ключевые аспекты анализа</a:t>
            </a:r>
            <a:endParaRPr lang="ru-RU" dirty="0"/>
          </a:p>
        </p:txBody>
      </p:sp>
      <p:graphicFrame>
        <p:nvGraphicFramePr>
          <p:cNvPr id="3" name="Схема 2"/>
          <p:cNvGraphicFramePr/>
          <p:nvPr>
            <p:extLst>
              <p:ext uri="{D42A27DB-BD31-4B8C-83A1-F6EECF244321}">
                <p14:modId xmlns:p14="http://schemas.microsoft.com/office/powerpoint/2010/main" val="821096446"/>
              </p:ext>
            </p:extLst>
          </p:nvPr>
        </p:nvGraphicFramePr>
        <p:xfrm>
          <a:off x="427839" y="939566"/>
          <a:ext cx="11367082" cy="56625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Группа 3"/>
          <p:cNvGrpSpPr/>
          <p:nvPr/>
        </p:nvGrpSpPr>
        <p:grpSpPr>
          <a:xfrm>
            <a:off x="8274910" y="4694859"/>
            <a:ext cx="1602714" cy="1519674"/>
            <a:chOff x="297206" y="740298"/>
            <a:chExt cx="1602714" cy="787213"/>
          </a:xfrm>
        </p:grpSpPr>
        <p:sp>
          <p:nvSpPr>
            <p:cNvPr id="5" name="Скругленный прямоугольник 4"/>
            <p:cNvSpPr/>
            <p:nvPr/>
          </p:nvSpPr>
          <p:spPr>
            <a:xfrm>
              <a:off x="297206" y="740298"/>
              <a:ext cx="1602714" cy="787213"/>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sp>
        <p:sp>
          <p:nvSpPr>
            <p:cNvPr id="6" name="Скругленный прямоугольник 4"/>
            <p:cNvSpPr/>
            <p:nvPr/>
          </p:nvSpPr>
          <p:spPr>
            <a:xfrm>
              <a:off x="320263" y="763355"/>
              <a:ext cx="1556600" cy="741099"/>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hlinkClick r:id="rId7" action="ppaction://hlinksldjump"/>
                </a:rPr>
                <a:t>Использование групповой работы</a:t>
              </a:r>
              <a:endParaRPr lang="ru-RU" sz="1400" kern="1200" dirty="0"/>
            </a:p>
          </p:txBody>
        </p:sp>
      </p:grpSp>
    </p:spTree>
    <p:extLst>
      <p:ext uri="{BB962C8B-B14F-4D97-AF65-F5344CB8AC3E}">
        <p14:creationId xmlns:p14="http://schemas.microsoft.com/office/powerpoint/2010/main" val="12154546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1267" y="286604"/>
            <a:ext cx="10334413" cy="661664"/>
          </a:xfrm>
        </p:spPr>
        <p:txBody>
          <a:bodyPr>
            <a:normAutofit fontScale="90000"/>
          </a:bodyPr>
          <a:lstStyle/>
          <a:p>
            <a:r>
              <a:rPr lang="ru-RU" b="1" dirty="0"/>
              <a:t>Как создать разнородную группу?</a:t>
            </a:r>
            <a:endParaRPr lang="ru-RU" dirty="0"/>
          </a:p>
        </p:txBody>
      </p:sp>
      <p:sp>
        <p:nvSpPr>
          <p:cNvPr id="3" name="TextBox 2"/>
          <p:cNvSpPr txBox="1"/>
          <p:nvPr/>
        </p:nvSpPr>
        <p:spPr>
          <a:xfrm>
            <a:off x="802639" y="755534"/>
            <a:ext cx="10371667" cy="461665"/>
          </a:xfrm>
          <a:prstGeom prst="rect">
            <a:avLst/>
          </a:prstGeom>
          <a:noFill/>
        </p:spPr>
        <p:txBody>
          <a:bodyPr wrap="square" rtlCol="0">
            <a:spAutoFit/>
          </a:bodyPr>
          <a:lstStyle/>
          <a:p>
            <a:r>
              <a:rPr lang="ru-RU" sz="2400" i="1" dirty="0"/>
              <a:t>Ю. А. Уваров предлагает два способа формирования групп</a:t>
            </a:r>
          </a:p>
        </p:txBody>
      </p:sp>
      <p:graphicFrame>
        <p:nvGraphicFramePr>
          <p:cNvPr id="4" name="Схема 3"/>
          <p:cNvGraphicFramePr/>
          <p:nvPr>
            <p:extLst>
              <p:ext uri="{D42A27DB-BD31-4B8C-83A1-F6EECF244321}">
                <p14:modId xmlns:p14="http://schemas.microsoft.com/office/powerpoint/2010/main" val="3944067211"/>
              </p:ext>
            </p:extLst>
          </p:nvPr>
        </p:nvGraphicFramePr>
        <p:xfrm>
          <a:off x="-1" y="1217200"/>
          <a:ext cx="12048067" cy="5471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Стрелка влево 4">
            <a:hlinkClick r:id="rId7" action="ppaction://hlinksldjump"/>
          </p:cNvPr>
          <p:cNvSpPr/>
          <p:nvPr/>
        </p:nvSpPr>
        <p:spPr>
          <a:xfrm>
            <a:off x="143933" y="6206067"/>
            <a:ext cx="1126067" cy="575733"/>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938347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7933" y="286604"/>
            <a:ext cx="11514667" cy="661664"/>
          </a:xfrm>
        </p:spPr>
        <p:txBody>
          <a:bodyPr>
            <a:normAutofit fontScale="90000"/>
          </a:bodyPr>
          <a:lstStyle/>
          <a:p>
            <a:r>
              <a:rPr lang="ru-RU" b="1" dirty="0"/>
              <a:t>Какие бывают группы</a:t>
            </a:r>
            <a:r>
              <a:rPr lang="ru-RU" b="1" dirty="0" smtClean="0"/>
              <a:t>?</a:t>
            </a:r>
            <a:endParaRPr lang="ru-RU" dirty="0"/>
          </a:p>
        </p:txBody>
      </p:sp>
      <p:sp>
        <p:nvSpPr>
          <p:cNvPr id="3" name="TextBox 2"/>
          <p:cNvSpPr txBox="1"/>
          <p:nvPr/>
        </p:nvSpPr>
        <p:spPr>
          <a:xfrm>
            <a:off x="397933" y="855133"/>
            <a:ext cx="11599334" cy="769441"/>
          </a:xfrm>
          <a:prstGeom prst="rect">
            <a:avLst/>
          </a:prstGeom>
          <a:noFill/>
        </p:spPr>
        <p:txBody>
          <a:bodyPr wrap="square" rtlCol="0">
            <a:spAutoFit/>
          </a:bodyPr>
          <a:lstStyle/>
          <a:p>
            <a:r>
              <a:rPr lang="ru-RU" sz="2200" i="1" dirty="0"/>
              <a:t>Способ формирования группы зачастую определяется той целью, ради которой учитель объединяет детей в группы. В целом есть два типа групп </a:t>
            </a:r>
            <a:r>
              <a:rPr lang="ru-RU" sz="2200" i="1" dirty="0" smtClean="0"/>
              <a:t>целей</a:t>
            </a:r>
            <a:endParaRPr lang="ru-RU" sz="2200" i="1" dirty="0"/>
          </a:p>
        </p:txBody>
      </p:sp>
      <p:graphicFrame>
        <p:nvGraphicFramePr>
          <p:cNvPr id="4" name="Схема 3"/>
          <p:cNvGraphicFramePr/>
          <p:nvPr>
            <p:extLst>
              <p:ext uri="{D42A27DB-BD31-4B8C-83A1-F6EECF244321}">
                <p14:modId xmlns:p14="http://schemas.microsoft.com/office/powerpoint/2010/main" val="3309863982"/>
              </p:ext>
            </p:extLst>
          </p:nvPr>
        </p:nvGraphicFramePr>
        <p:xfrm>
          <a:off x="685800" y="1624574"/>
          <a:ext cx="10769600" cy="49116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Стрелка влево 4">
            <a:hlinkClick r:id="rId7" action="ppaction://hlinksldjump"/>
          </p:cNvPr>
          <p:cNvSpPr/>
          <p:nvPr/>
        </p:nvSpPr>
        <p:spPr>
          <a:xfrm>
            <a:off x="143933" y="6206067"/>
            <a:ext cx="1126067" cy="575733"/>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47129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0333" y="286604"/>
            <a:ext cx="10605347" cy="636264"/>
          </a:xfrm>
        </p:spPr>
        <p:txBody>
          <a:bodyPr>
            <a:normAutofit fontScale="90000"/>
          </a:bodyPr>
          <a:lstStyle/>
          <a:p>
            <a:r>
              <a:rPr lang="ru-RU" dirty="0" smtClean="0"/>
              <a:t>Форматы работы группы</a:t>
            </a:r>
            <a:endParaRPr lang="ru-RU" dirty="0"/>
          </a:p>
        </p:txBody>
      </p:sp>
      <p:sp>
        <p:nvSpPr>
          <p:cNvPr id="3" name="TextBox 2"/>
          <p:cNvSpPr txBox="1"/>
          <p:nvPr/>
        </p:nvSpPr>
        <p:spPr>
          <a:xfrm>
            <a:off x="550333" y="778933"/>
            <a:ext cx="11404600" cy="769441"/>
          </a:xfrm>
          <a:prstGeom prst="rect">
            <a:avLst/>
          </a:prstGeom>
          <a:noFill/>
        </p:spPr>
        <p:txBody>
          <a:bodyPr wrap="square" rtlCol="0">
            <a:spAutoFit/>
          </a:bodyPr>
          <a:lstStyle/>
          <a:p>
            <a:r>
              <a:rPr lang="ru-RU" sz="2200" i="1" dirty="0"/>
              <a:t>Центр учительского мастерства Университета Уотерлу (провин­ция Онтарио, Канада) дает описание возможных форматов работы группы</a:t>
            </a:r>
          </a:p>
        </p:txBody>
      </p:sp>
      <p:graphicFrame>
        <p:nvGraphicFramePr>
          <p:cNvPr id="4" name="Схема 3"/>
          <p:cNvGraphicFramePr/>
          <p:nvPr>
            <p:extLst>
              <p:ext uri="{D42A27DB-BD31-4B8C-83A1-F6EECF244321}">
                <p14:modId xmlns:p14="http://schemas.microsoft.com/office/powerpoint/2010/main" val="3536003136"/>
              </p:ext>
            </p:extLst>
          </p:nvPr>
        </p:nvGraphicFramePr>
        <p:xfrm>
          <a:off x="550333" y="1481667"/>
          <a:ext cx="11404600" cy="520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Стрелка влево 4">
            <a:hlinkClick r:id="rId7" action="ppaction://hlinksldjump"/>
          </p:cNvPr>
          <p:cNvSpPr/>
          <p:nvPr/>
        </p:nvSpPr>
        <p:spPr>
          <a:xfrm>
            <a:off x="143933" y="6206067"/>
            <a:ext cx="821267" cy="575733"/>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008903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0333" y="286604"/>
            <a:ext cx="10605347" cy="636264"/>
          </a:xfrm>
        </p:spPr>
        <p:txBody>
          <a:bodyPr>
            <a:normAutofit fontScale="90000"/>
          </a:bodyPr>
          <a:lstStyle/>
          <a:p>
            <a:r>
              <a:rPr lang="ru-RU" dirty="0" smtClean="0"/>
              <a:t>Форматы работы группы</a:t>
            </a:r>
            <a:endParaRPr lang="ru-RU" dirty="0"/>
          </a:p>
        </p:txBody>
      </p:sp>
      <p:sp>
        <p:nvSpPr>
          <p:cNvPr id="3" name="TextBox 2"/>
          <p:cNvSpPr txBox="1"/>
          <p:nvPr/>
        </p:nvSpPr>
        <p:spPr>
          <a:xfrm>
            <a:off x="550333" y="778933"/>
            <a:ext cx="11404600" cy="769441"/>
          </a:xfrm>
          <a:prstGeom prst="rect">
            <a:avLst/>
          </a:prstGeom>
          <a:noFill/>
        </p:spPr>
        <p:txBody>
          <a:bodyPr wrap="square" rtlCol="0">
            <a:spAutoFit/>
          </a:bodyPr>
          <a:lstStyle/>
          <a:p>
            <a:r>
              <a:rPr lang="ru-RU" sz="2200" i="1" dirty="0"/>
              <a:t>Центр учительского мастерства Университета Уотерлу (провин­ция Онтарио, Канада) дает описание возможных форматов работы группы</a:t>
            </a:r>
          </a:p>
        </p:txBody>
      </p:sp>
      <p:graphicFrame>
        <p:nvGraphicFramePr>
          <p:cNvPr id="4" name="Схема 3"/>
          <p:cNvGraphicFramePr/>
          <p:nvPr>
            <p:extLst>
              <p:ext uri="{D42A27DB-BD31-4B8C-83A1-F6EECF244321}">
                <p14:modId xmlns:p14="http://schemas.microsoft.com/office/powerpoint/2010/main" val="2987080542"/>
              </p:ext>
            </p:extLst>
          </p:nvPr>
        </p:nvGraphicFramePr>
        <p:xfrm>
          <a:off x="550333" y="1481667"/>
          <a:ext cx="11404600" cy="520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Стрелка влево 4">
            <a:hlinkClick r:id="rId7" action="ppaction://hlinksldjump"/>
          </p:cNvPr>
          <p:cNvSpPr/>
          <p:nvPr/>
        </p:nvSpPr>
        <p:spPr>
          <a:xfrm>
            <a:off x="143933" y="6206067"/>
            <a:ext cx="880533" cy="575733"/>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2266366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1" y="286604"/>
            <a:ext cx="10774679" cy="695530"/>
          </a:xfrm>
        </p:spPr>
        <p:txBody>
          <a:bodyPr>
            <a:normAutofit fontScale="90000"/>
          </a:bodyPr>
          <a:lstStyle/>
          <a:p>
            <a:r>
              <a:rPr lang="ru-RU" b="1" dirty="0"/>
              <a:t>Как распределяются роли в группе?</a:t>
            </a:r>
            <a:endParaRPr lang="ru-RU" dirty="0"/>
          </a:p>
        </p:txBody>
      </p:sp>
      <p:sp>
        <p:nvSpPr>
          <p:cNvPr id="3" name="TextBox 2"/>
          <p:cNvSpPr txBox="1"/>
          <p:nvPr/>
        </p:nvSpPr>
        <p:spPr>
          <a:xfrm>
            <a:off x="381001" y="880533"/>
            <a:ext cx="10774680" cy="830997"/>
          </a:xfrm>
          <a:prstGeom prst="rect">
            <a:avLst/>
          </a:prstGeom>
          <a:noFill/>
        </p:spPr>
        <p:txBody>
          <a:bodyPr wrap="square" rtlCol="0">
            <a:spAutoFit/>
          </a:bodyPr>
          <a:lstStyle/>
          <a:p>
            <a:r>
              <a:rPr lang="ru-RU" sz="2400" i="1" dirty="0"/>
              <a:t>Роли в группе зависят от ее типа. Для дискуссионных групп роли могут быть следующие</a:t>
            </a:r>
          </a:p>
        </p:txBody>
      </p:sp>
      <p:graphicFrame>
        <p:nvGraphicFramePr>
          <p:cNvPr id="4" name="Схема 3"/>
          <p:cNvGraphicFramePr/>
          <p:nvPr>
            <p:extLst>
              <p:ext uri="{D42A27DB-BD31-4B8C-83A1-F6EECF244321}">
                <p14:modId xmlns:p14="http://schemas.microsoft.com/office/powerpoint/2010/main" val="2025426302"/>
              </p:ext>
            </p:extLst>
          </p:nvPr>
        </p:nvGraphicFramePr>
        <p:xfrm>
          <a:off x="575733" y="1464734"/>
          <a:ext cx="11362267" cy="5215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Стрелка влево 4">
            <a:hlinkClick r:id="rId7" action="ppaction://hlinksldjump"/>
          </p:cNvPr>
          <p:cNvSpPr/>
          <p:nvPr/>
        </p:nvSpPr>
        <p:spPr>
          <a:xfrm>
            <a:off x="143933" y="6206067"/>
            <a:ext cx="1126067" cy="575733"/>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872560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0200" y="286603"/>
            <a:ext cx="10825480" cy="475397"/>
          </a:xfrm>
        </p:spPr>
        <p:txBody>
          <a:bodyPr>
            <a:normAutofit fontScale="90000"/>
          </a:bodyPr>
          <a:lstStyle/>
          <a:p>
            <a:r>
              <a:rPr lang="ru-RU" b="1" dirty="0" smtClean="0"/>
              <a:t>Какие задания предложить группам?</a:t>
            </a:r>
            <a:endParaRPr lang="ru-RU" b="1" dirty="0"/>
          </a:p>
        </p:txBody>
      </p:sp>
      <p:sp>
        <p:nvSpPr>
          <p:cNvPr id="3" name="TextBox 2"/>
          <p:cNvSpPr txBox="1"/>
          <p:nvPr/>
        </p:nvSpPr>
        <p:spPr>
          <a:xfrm>
            <a:off x="330200" y="643466"/>
            <a:ext cx="11734800" cy="769441"/>
          </a:xfrm>
          <a:prstGeom prst="rect">
            <a:avLst/>
          </a:prstGeom>
          <a:noFill/>
        </p:spPr>
        <p:txBody>
          <a:bodyPr wrap="square" rtlCol="0">
            <a:spAutoFit/>
          </a:bodyPr>
          <a:lstStyle/>
          <a:p>
            <a:r>
              <a:rPr lang="ru-RU" sz="2200" i="1" dirty="0"/>
              <a:t>Видов активности для групп может быть множество. В целом су­ществует три стратегии групповой работы</a:t>
            </a:r>
          </a:p>
        </p:txBody>
      </p:sp>
      <p:graphicFrame>
        <p:nvGraphicFramePr>
          <p:cNvPr id="4" name="Схема 3"/>
          <p:cNvGraphicFramePr/>
          <p:nvPr>
            <p:extLst>
              <p:ext uri="{D42A27DB-BD31-4B8C-83A1-F6EECF244321}">
                <p14:modId xmlns:p14="http://schemas.microsoft.com/office/powerpoint/2010/main" val="2420416251"/>
              </p:ext>
            </p:extLst>
          </p:nvPr>
        </p:nvGraphicFramePr>
        <p:xfrm>
          <a:off x="2726266" y="1028186"/>
          <a:ext cx="9271000" cy="1088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extLst>
              <p:ext uri="{D42A27DB-BD31-4B8C-83A1-F6EECF244321}">
                <p14:modId xmlns:p14="http://schemas.microsoft.com/office/powerpoint/2010/main" val="1022540930"/>
              </p:ext>
            </p:extLst>
          </p:nvPr>
        </p:nvGraphicFramePr>
        <p:xfrm>
          <a:off x="67733" y="1412907"/>
          <a:ext cx="11895667" cy="533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Стрелка влево 5">
            <a:hlinkClick r:id="rId12" action="ppaction://hlinksldjump"/>
          </p:cNvPr>
          <p:cNvSpPr/>
          <p:nvPr/>
        </p:nvSpPr>
        <p:spPr>
          <a:xfrm>
            <a:off x="50801" y="6206067"/>
            <a:ext cx="482600" cy="575733"/>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967576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4"/>
            <a:ext cx="10058400" cy="772940"/>
          </a:xfrm>
        </p:spPr>
        <p:txBody>
          <a:bodyPr/>
          <a:lstStyle/>
          <a:p>
            <a:r>
              <a:rPr lang="ru-RU" b="1" dirty="0"/>
              <a:t>Равные возможности для </a:t>
            </a:r>
            <a:r>
              <a:rPr lang="ru-RU" b="1" dirty="0" smtClean="0"/>
              <a:t>ответа</a:t>
            </a:r>
            <a:endParaRPr lang="ru-RU" dirty="0"/>
          </a:p>
        </p:txBody>
      </p:sp>
      <p:graphicFrame>
        <p:nvGraphicFramePr>
          <p:cNvPr id="3" name="Схема 2"/>
          <p:cNvGraphicFramePr/>
          <p:nvPr>
            <p:extLst>
              <p:ext uri="{D42A27DB-BD31-4B8C-83A1-F6EECF244321}">
                <p14:modId xmlns:p14="http://schemas.microsoft.com/office/powerpoint/2010/main" val="3135492135"/>
              </p:ext>
            </p:extLst>
          </p:nvPr>
        </p:nvGraphicFramePr>
        <p:xfrm>
          <a:off x="290285" y="1059544"/>
          <a:ext cx="11625943" cy="5399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Стрелка влево 3">
            <a:hlinkClick r:id="rId7" action="ppaction://hlinksldjump"/>
          </p:cNvPr>
          <p:cNvSpPr/>
          <p:nvPr/>
        </p:nvSpPr>
        <p:spPr>
          <a:xfrm>
            <a:off x="143933" y="6065157"/>
            <a:ext cx="1143000" cy="787400"/>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5" name="Стрелка влево 4">
            <a:hlinkClick r:id="rId8" action="ppaction://hlinksldjump"/>
          </p:cNvPr>
          <p:cNvSpPr/>
          <p:nvPr/>
        </p:nvSpPr>
        <p:spPr>
          <a:xfrm flipH="1">
            <a:off x="9286613" y="6065157"/>
            <a:ext cx="2567029" cy="787400"/>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dirty="0" smtClean="0">
                <a:solidFill>
                  <a:schemeClr val="tx2"/>
                </a:solidFill>
              </a:rPr>
              <a:t>Технологии для ответа</a:t>
            </a:r>
            <a:endParaRPr lang="ru-RU" sz="1400" dirty="0">
              <a:solidFill>
                <a:schemeClr val="tx2"/>
              </a:solidFill>
            </a:endParaRPr>
          </a:p>
        </p:txBody>
      </p:sp>
    </p:spTree>
    <p:extLst>
      <p:ext uri="{BB962C8B-B14F-4D97-AF65-F5344CB8AC3E}">
        <p14:creationId xmlns:p14="http://schemas.microsoft.com/office/powerpoint/2010/main" val="40830078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7505" y="286604"/>
            <a:ext cx="11492917" cy="585852"/>
          </a:xfrm>
        </p:spPr>
        <p:txBody>
          <a:bodyPr>
            <a:normAutofit/>
          </a:bodyPr>
          <a:lstStyle/>
          <a:p>
            <a:r>
              <a:rPr lang="ru-RU" sz="3600" b="1" dirty="0"/>
              <a:t>Н</a:t>
            </a:r>
            <a:r>
              <a:rPr lang="en-US" sz="3600" b="1" dirty="0" err="1"/>
              <a:t>есколько</a:t>
            </a:r>
            <a:r>
              <a:rPr lang="en-US" sz="3600" b="1" dirty="0"/>
              <a:t> </a:t>
            </a:r>
            <a:r>
              <a:rPr lang="en-US" sz="3600" b="1" dirty="0" err="1"/>
              <a:t>технологий</a:t>
            </a:r>
            <a:r>
              <a:rPr lang="en-US" sz="3600" b="1" dirty="0"/>
              <a:t> </a:t>
            </a:r>
            <a:r>
              <a:rPr lang="en-US" sz="3600" b="1" dirty="0" err="1"/>
              <a:t>опроса</a:t>
            </a:r>
            <a:r>
              <a:rPr lang="en-US" sz="3600" b="1" dirty="0"/>
              <a:t> </a:t>
            </a:r>
            <a:r>
              <a:rPr lang="en-US" sz="3600" b="1" dirty="0" err="1"/>
              <a:t>учеников</a:t>
            </a:r>
            <a:endParaRPr lang="ru-RU" sz="3600" dirty="0"/>
          </a:p>
        </p:txBody>
      </p:sp>
      <p:graphicFrame>
        <p:nvGraphicFramePr>
          <p:cNvPr id="3" name="Схема 2"/>
          <p:cNvGraphicFramePr/>
          <p:nvPr>
            <p:extLst>
              <p:ext uri="{D42A27DB-BD31-4B8C-83A1-F6EECF244321}">
                <p14:modId xmlns:p14="http://schemas.microsoft.com/office/powerpoint/2010/main" val="1877038070"/>
              </p:ext>
            </p:extLst>
          </p:nvPr>
        </p:nvGraphicFramePr>
        <p:xfrm>
          <a:off x="67112" y="880844"/>
          <a:ext cx="12124887" cy="5889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Стрелка влево 3">
            <a:hlinkClick r:id="rId7" action="ppaction://hlinksldjump"/>
          </p:cNvPr>
          <p:cNvSpPr/>
          <p:nvPr/>
        </p:nvSpPr>
        <p:spPr>
          <a:xfrm>
            <a:off x="143933" y="5352093"/>
            <a:ext cx="1143000" cy="787400"/>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631446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10058400" cy="743911"/>
          </a:xfrm>
        </p:spPr>
        <p:txBody>
          <a:bodyPr/>
          <a:lstStyle/>
          <a:p>
            <a:r>
              <a:rPr lang="ru-RU" b="1" dirty="0"/>
              <a:t>Время для </a:t>
            </a:r>
            <a:r>
              <a:rPr lang="ru-RU" b="1" dirty="0" smtClean="0"/>
              <a:t>размышления</a:t>
            </a:r>
            <a:endParaRPr lang="ru-RU" dirty="0"/>
          </a:p>
        </p:txBody>
      </p:sp>
      <p:graphicFrame>
        <p:nvGraphicFramePr>
          <p:cNvPr id="3" name="Схема 2"/>
          <p:cNvGraphicFramePr/>
          <p:nvPr>
            <p:extLst>
              <p:ext uri="{D42A27DB-BD31-4B8C-83A1-F6EECF244321}">
                <p14:modId xmlns:p14="http://schemas.microsoft.com/office/powerpoint/2010/main" val="2083314680"/>
              </p:ext>
            </p:extLst>
          </p:nvPr>
        </p:nvGraphicFramePr>
        <p:xfrm>
          <a:off x="502194" y="899885"/>
          <a:ext cx="11248571" cy="5457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Стрелка влево 3">
            <a:hlinkClick r:id="rId7" action="ppaction://hlinksldjump"/>
          </p:cNvPr>
          <p:cNvSpPr/>
          <p:nvPr/>
        </p:nvSpPr>
        <p:spPr>
          <a:xfrm>
            <a:off x="143933" y="6065157"/>
            <a:ext cx="1143000" cy="787400"/>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2783948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7839" y="286604"/>
            <a:ext cx="11534862" cy="772940"/>
          </a:xfrm>
        </p:spPr>
        <p:txBody>
          <a:bodyPr>
            <a:normAutofit/>
          </a:bodyPr>
          <a:lstStyle/>
          <a:p>
            <a:r>
              <a:rPr lang="ru-RU" b="1" dirty="0"/>
              <a:t>Индивидуальная помощь и </a:t>
            </a:r>
            <a:r>
              <a:rPr lang="ru-RU" b="1" dirty="0" smtClean="0"/>
              <a:t>внимание</a:t>
            </a:r>
            <a:endParaRPr lang="ru-RU" dirty="0"/>
          </a:p>
        </p:txBody>
      </p:sp>
      <p:graphicFrame>
        <p:nvGraphicFramePr>
          <p:cNvPr id="3" name="Схема 2"/>
          <p:cNvGraphicFramePr/>
          <p:nvPr>
            <p:extLst>
              <p:ext uri="{D42A27DB-BD31-4B8C-83A1-F6EECF244321}">
                <p14:modId xmlns:p14="http://schemas.microsoft.com/office/powerpoint/2010/main" val="1547611597"/>
              </p:ext>
            </p:extLst>
          </p:nvPr>
        </p:nvGraphicFramePr>
        <p:xfrm>
          <a:off x="391885" y="914400"/>
          <a:ext cx="11350171" cy="5471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Стрелка влево 3">
            <a:hlinkClick r:id="rId7" action="ppaction://hlinksldjump"/>
          </p:cNvPr>
          <p:cNvSpPr/>
          <p:nvPr/>
        </p:nvSpPr>
        <p:spPr>
          <a:xfrm>
            <a:off x="143933" y="6065157"/>
            <a:ext cx="1143000" cy="787400"/>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865334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1795" y="243060"/>
            <a:ext cx="10058400" cy="801969"/>
          </a:xfrm>
        </p:spPr>
        <p:txBody>
          <a:bodyPr/>
          <a:lstStyle/>
          <a:p>
            <a:r>
              <a:rPr lang="ru-RU" b="1" dirty="0"/>
              <a:t>Активность учеников на </a:t>
            </a:r>
            <a:r>
              <a:rPr lang="ru-RU" b="1" dirty="0" smtClean="0"/>
              <a:t>уроке</a:t>
            </a:r>
            <a:endParaRPr lang="ru-RU" dirty="0"/>
          </a:p>
        </p:txBody>
      </p:sp>
      <p:graphicFrame>
        <p:nvGraphicFramePr>
          <p:cNvPr id="3" name="Схема 2"/>
          <p:cNvGraphicFramePr/>
          <p:nvPr>
            <p:extLst>
              <p:ext uri="{D42A27DB-BD31-4B8C-83A1-F6EECF244321}">
                <p14:modId xmlns:p14="http://schemas.microsoft.com/office/powerpoint/2010/main" val="2417009234"/>
              </p:ext>
            </p:extLst>
          </p:nvPr>
        </p:nvGraphicFramePr>
        <p:xfrm>
          <a:off x="217713" y="914400"/>
          <a:ext cx="11713029" cy="5718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Стрелка влево 3">
            <a:hlinkClick r:id="rId7" action="ppaction://hlinksldjump"/>
          </p:cNvPr>
          <p:cNvSpPr/>
          <p:nvPr/>
        </p:nvSpPr>
        <p:spPr>
          <a:xfrm>
            <a:off x="0" y="6296176"/>
            <a:ext cx="702733" cy="561824"/>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5" name="Стрелка влево 4">
            <a:hlinkClick r:id="rId8" action="ppaction://hlinksldjump"/>
          </p:cNvPr>
          <p:cNvSpPr/>
          <p:nvPr/>
        </p:nvSpPr>
        <p:spPr>
          <a:xfrm flipH="1">
            <a:off x="10268125" y="6065157"/>
            <a:ext cx="1711528" cy="787400"/>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dirty="0" smtClean="0">
                <a:solidFill>
                  <a:schemeClr val="tx2"/>
                </a:solidFill>
              </a:rPr>
              <a:t>Методики</a:t>
            </a:r>
            <a:endParaRPr lang="ru-RU" sz="1400" dirty="0">
              <a:solidFill>
                <a:schemeClr val="tx2"/>
              </a:solidFill>
            </a:endParaRPr>
          </a:p>
        </p:txBody>
      </p:sp>
    </p:spTree>
    <p:extLst>
      <p:ext uri="{BB962C8B-B14F-4D97-AF65-F5344CB8AC3E}">
        <p14:creationId xmlns:p14="http://schemas.microsoft.com/office/powerpoint/2010/main" val="40863988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Ретро">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Ретр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1631</TotalTime>
  <Words>9494</Words>
  <Application>Microsoft Office PowerPoint</Application>
  <PresentationFormat>Произвольный</PresentationFormat>
  <Paragraphs>450</Paragraphs>
  <Slides>45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45</vt:i4>
      </vt:variant>
    </vt:vector>
  </HeadingPairs>
  <TitlesOfParts>
    <vt:vector size="46" baseType="lpstr">
      <vt:lpstr>Ретро</vt:lpstr>
      <vt:lpstr>Как повысить качество преподавания? (конструктор)</vt:lpstr>
      <vt:lpstr>Ключевые принципы</vt:lpstr>
      <vt:lpstr>Планирование педагогических улучшений можно представить в виде несложной последовательности шагов</vt:lpstr>
      <vt:lpstr>Ключевые аспекты анализа</vt:lpstr>
      <vt:lpstr>Равные возможности для ответа</vt:lpstr>
      <vt:lpstr>Несколько технологий опроса учеников</vt:lpstr>
      <vt:lpstr>Время для размышления</vt:lpstr>
      <vt:lpstr>Индивидуальная помощь и внимание</vt:lpstr>
      <vt:lpstr>Активность учеников на уроке</vt:lpstr>
      <vt:lpstr>Методики активизации деятельности учеников больших классов</vt:lpstr>
      <vt:lpstr>Близость к ученикам</vt:lpstr>
      <vt:lpstr>Реакция на каждый ответ</vt:lpstr>
      <vt:lpstr>Реакции на каждый ответ: стратегии</vt:lpstr>
      <vt:lpstr>Похвала, выражение одобрения</vt:lpstr>
      <vt:lpstr>Альтернативные знаки поощрения </vt:lpstr>
      <vt:lpstr>Объяснение причин похвалы</vt:lpstr>
      <vt:lpstr>Работают все</vt:lpstr>
      <vt:lpstr>Наводящие вопросы и подсказки</vt:lpstr>
      <vt:lpstr>Подходы в качестве полезных подсказок</vt:lpstr>
      <vt:lpstr>Сложные вопросы</vt:lpstr>
      <vt:lpstr>Время на установление дисциплины</vt:lpstr>
      <vt:lpstr>«Человечность» дисциплины</vt:lpstr>
      <vt:lpstr>Четкие инструкции и ожидания</vt:lpstr>
      <vt:lpstr>Чем занят учитель?</vt:lpstr>
      <vt:lpstr>Сколько времени съела рутина?</vt:lpstr>
      <vt:lpstr>Война против монотонности</vt:lpstr>
      <vt:lpstr>Диагностика текущего уровня</vt:lpstr>
      <vt:lpstr>Методики диагностики текущего уровня</vt:lpstr>
      <vt:lpstr>Связь урочного и внеурочного</vt:lpstr>
      <vt:lpstr>Интерес к личности ребенка</vt:lpstr>
      <vt:lpstr>Индивидуальные реплики и вопросы к ученикам</vt:lpstr>
      <vt:lpstr>Активное слушание</vt:lpstr>
      <vt:lpstr>Принятие и выражение эмоций</vt:lpstr>
      <vt:lpstr>Принятие и выражение эмоций: стратегии</vt:lpstr>
      <vt:lpstr>Невербальное поведение</vt:lpstr>
      <vt:lpstr>Элементы невербального общения</vt:lpstr>
      <vt:lpstr>Слова вежливости</vt:lpstr>
      <vt:lpstr>Использование групповой работы</vt:lpstr>
      <vt:lpstr>Как распределить детей по группам?</vt:lpstr>
      <vt:lpstr>Как создать разнородную группу?</vt:lpstr>
      <vt:lpstr>Какие бывают группы?</vt:lpstr>
      <vt:lpstr>Форматы работы группы</vt:lpstr>
      <vt:lpstr>Форматы работы группы</vt:lpstr>
      <vt:lpstr>Как распределяются роли в группе?</vt:lpstr>
      <vt:lpstr>Какие задания предложить группам?</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Механизм реализации модели</dc:title>
  <dc:creator>Патрикова Т.С.</dc:creator>
  <cp:lastModifiedBy>учитель</cp:lastModifiedBy>
  <cp:revision>152</cp:revision>
  <cp:lastPrinted>2015-11-25T08:32:21Z</cp:lastPrinted>
  <dcterms:created xsi:type="dcterms:W3CDTF">2015-11-25T06:45:57Z</dcterms:created>
  <dcterms:modified xsi:type="dcterms:W3CDTF">2018-12-12T02:40:41Z</dcterms:modified>
</cp:coreProperties>
</file>